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8" r:id="rId2"/>
    <p:sldMasterId id="2147483702" r:id="rId3"/>
  </p:sldMasterIdLst>
  <p:notesMasterIdLst>
    <p:notesMasterId r:id="rId39"/>
  </p:notesMasterIdLst>
  <p:handoutMasterIdLst>
    <p:handoutMasterId r:id="rId40"/>
  </p:handoutMasterIdLst>
  <p:sldIdLst>
    <p:sldId id="257" r:id="rId4"/>
    <p:sldId id="269" r:id="rId5"/>
    <p:sldId id="441" r:id="rId6"/>
    <p:sldId id="431" r:id="rId7"/>
    <p:sldId id="426" r:id="rId8"/>
    <p:sldId id="256" r:id="rId9"/>
    <p:sldId id="262" r:id="rId10"/>
    <p:sldId id="259" r:id="rId11"/>
    <p:sldId id="261" r:id="rId12"/>
    <p:sldId id="260" r:id="rId13"/>
    <p:sldId id="283" r:id="rId14"/>
    <p:sldId id="435" r:id="rId15"/>
    <p:sldId id="442" r:id="rId16"/>
    <p:sldId id="294" r:id="rId17"/>
    <p:sldId id="295" r:id="rId18"/>
    <p:sldId id="285" r:id="rId19"/>
    <p:sldId id="416" r:id="rId20"/>
    <p:sldId id="286" r:id="rId21"/>
    <p:sldId id="306" r:id="rId22"/>
    <p:sldId id="291" r:id="rId23"/>
    <p:sldId id="265" r:id="rId24"/>
    <p:sldId id="267" r:id="rId25"/>
    <p:sldId id="737" r:id="rId26"/>
    <p:sldId id="443" r:id="rId27"/>
    <p:sldId id="444" r:id="rId28"/>
    <p:sldId id="289" r:id="rId29"/>
    <p:sldId id="288" r:id="rId30"/>
    <p:sldId id="445" r:id="rId31"/>
    <p:sldId id="448" r:id="rId32"/>
    <p:sldId id="736" r:id="rId33"/>
    <p:sldId id="312" r:id="rId34"/>
    <p:sldId id="446" r:id="rId35"/>
    <p:sldId id="738" r:id="rId36"/>
    <p:sldId id="371" r:id="rId37"/>
    <p:sldId id="278" r:id="rId3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151FC6-0B55-4CA2-9FC1-13443ACDD1F8}" v="244" dt="2025-01-26T15:18:28.8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3" autoAdjust="0"/>
  </p:normalViewPr>
  <p:slideViewPr>
    <p:cSldViewPr snapToGrid="0">
      <p:cViewPr varScale="1">
        <p:scale>
          <a:sx n="105" d="100"/>
          <a:sy n="105" d="100"/>
        </p:scale>
        <p:origin x="1830" y="96"/>
      </p:cViewPr>
      <p:guideLst/>
    </p:cSldViewPr>
  </p:slideViewPr>
  <p:outlineViewPr>
    <p:cViewPr>
      <p:scale>
        <a:sx n="33" d="100"/>
        <a:sy n="33" d="100"/>
      </p:scale>
      <p:origin x="0" y="-1572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389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microsoft.com/office/2015/10/relationships/revisionInfo" Target="revisionInfo.xml"/><Relationship Id="rId20" Type="http://schemas.openxmlformats.org/officeDocument/2006/relationships/slide" Target="slides/slide17.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Connell" userId="b75aba48b375d188" providerId="LiveId" clId="{63151FC6-0B55-4CA2-9FC1-13443ACDD1F8}"/>
    <pc:docChg chg="undo custSel addSld delSld modSld sldOrd delMainMaster modNotesMaster modHandout">
      <pc:chgData name="James Connell" userId="b75aba48b375d188" providerId="LiveId" clId="{63151FC6-0B55-4CA2-9FC1-13443ACDD1F8}" dt="2025-01-26T15:18:28.818" v="4721"/>
      <pc:docMkLst>
        <pc:docMk/>
      </pc:docMkLst>
      <pc:sldChg chg="del">
        <pc:chgData name="James Connell" userId="b75aba48b375d188" providerId="LiveId" clId="{63151FC6-0B55-4CA2-9FC1-13443ACDD1F8}" dt="2025-01-20T14:30:35.015" v="19"/>
        <pc:sldMkLst>
          <pc:docMk/>
          <pc:sldMk cId="1629155143" sldId="256"/>
        </pc:sldMkLst>
      </pc:sldChg>
      <pc:sldChg chg="addSp delSp modSp mod modNotes">
        <pc:chgData name="James Connell" userId="b75aba48b375d188" providerId="LiveId" clId="{63151FC6-0B55-4CA2-9FC1-13443ACDD1F8}" dt="2025-01-24T17:36:26.521" v="4129" actId="20577"/>
        <pc:sldMkLst>
          <pc:docMk/>
          <pc:sldMk cId="1936335062" sldId="257"/>
        </pc:sldMkLst>
        <pc:spChg chg="add mod">
          <ac:chgData name="James Connell" userId="b75aba48b375d188" providerId="LiveId" clId="{63151FC6-0B55-4CA2-9FC1-13443ACDD1F8}" dt="2025-01-24T17:36:26.521" v="4129" actId="20577"/>
          <ac:spMkLst>
            <pc:docMk/>
            <pc:sldMk cId="1936335062" sldId="257"/>
            <ac:spMk id="2" creationId="{25D6729C-EA96-A303-AF35-B95FC7303065}"/>
          </ac:spMkLst>
        </pc:spChg>
        <pc:spChg chg="mod">
          <ac:chgData name="James Connell" userId="b75aba48b375d188" providerId="LiveId" clId="{63151FC6-0B55-4CA2-9FC1-13443ACDD1F8}" dt="2025-01-04T19:00:20.469" v="10" actId="6549"/>
          <ac:spMkLst>
            <pc:docMk/>
            <pc:sldMk cId="1936335062" sldId="257"/>
            <ac:spMk id="4" creationId="{4A043911-5958-DD16-BEB6-E28B30A12FB2}"/>
          </ac:spMkLst>
        </pc:spChg>
        <pc:spChg chg="mod">
          <ac:chgData name="James Connell" userId="b75aba48b375d188" providerId="LiveId" clId="{63151FC6-0B55-4CA2-9FC1-13443ACDD1F8}" dt="2025-01-24T14:30:04.766" v="4107" actId="14100"/>
          <ac:spMkLst>
            <pc:docMk/>
            <pc:sldMk cId="1936335062" sldId="257"/>
            <ac:spMk id="28675" creationId="{3774CB20-6D42-4E51-B59B-5EB28FB39C68}"/>
          </ac:spMkLst>
        </pc:spChg>
      </pc:sldChg>
      <pc:sldChg chg="new">
        <pc:chgData name="James Connell" userId="b75aba48b375d188" providerId="LiveId" clId="{63151FC6-0B55-4CA2-9FC1-13443ACDD1F8}" dt="2025-01-04T13:14:39.832" v="0" actId="680"/>
        <pc:sldMkLst>
          <pc:docMk/>
          <pc:sldMk cId="3932511103" sldId="258"/>
        </pc:sldMkLst>
      </pc:sldChg>
      <pc:sldChg chg="add">
        <pc:chgData name="James Connell" userId="b75aba48b375d188" providerId="LiveId" clId="{63151FC6-0B55-4CA2-9FC1-13443ACDD1F8}" dt="2025-01-04T19:00:29.720" v="11" actId="2890"/>
        <pc:sldMkLst>
          <pc:docMk/>
          <pc:sldMk cId="1610732069" sldId="259"/>
        </pc:sldMkLst>
      </pc:sldChg>
      <pc:sldChg chg="addSp delSp modSp add mod modClrScheme chgLayout">
        <pc:chgData name="James Connell" userId="b75aba48b375d188" providerId="LiveId" clId="{63151FC6-0B55-4CA2-9FC1-13443ACDD1F8}" dt="2025-01-20T15:05:25.120" v="59" actId="1076"/>
        <pc:sldMkLst>
          <pc:docMk/>
          <pc:sldMk cId="3876516325" sldId="260"/>
        </pc:sldMkLst>
        <pc:spChg chg="add mod">
          <ac:chgData name="James Connell" userId="b75aba48b375d188" providerId="LiveId" clId="{63151FC6-0B55-4CA2-9FC1-13443ACDD1F8}" dt="2025-01-20T15:04:34.119" v="52" actId="1076"/>
          <ac:spMkLst>
            <pc:docMk/>
            <pc:sldMk cId="3876516325" sldId="260"/>
            <ac:spMk id="6" creationId="{59613332-21A7-2482-53F7-4180D194DEEC}"/>
          </ac:spMkLst>
        </pc:spChg>
        <pc:spChg chg="add mod">
          <ac:chgData name="James Connell" userId="b75aba48b375d188" providerId="LiveId" clId="{63151FC6-0B55-4CA2-9FC1-13443ACDD1F8}" dt="2025-01-20T15:04:02.100" v="47" actId="1076"/>
          <ac:spMkLst>
            <pc:docMk/>
            <pc:sldMk cId="3876516325" sldId="260"/>
            <ac:spMk id="7" creationId="{F42C4C9F-34F9-1F65-FD8F-B57961A6AD04}"/>
          </ac:spMkLst>
        </pc:spChg>
        <pc:spChg chg="add mod">
          <ac:chgData name="James Connell" userId="b75aba48b375d188" providerId="LiveId" clId="{63151FC6-0B55-4CA2-9FC1-13443ACDD1F8}" dt="2025-01-20T15:04:31.372" v="51" actId="1076"/>
          <ac:spMkLst>
            <pc:docMk/>
            <pc:sldMk cId="3876516325" sldId="260"/>
            <ac:spMk id="8" creationId="{52ECAB16-1CAC-240E-99ED-AD02E80E5856}"/>
          </ac:spMkLst>
        </pc:spChg>
        <pc:spChg chg="add mod">
          <ac:chgData name="James Connell" userId="b75aba48b375d188" providerId="LiveId" clId="{63151FC6-0B55-4CA2-9FC1-13443ACDD1F8}" dt="2025-01-20T15:05:25.120" v="59" actId="1076"/>
          <ac:spMkLst>
            <pc:docMk/>
            <pc:sldMk cId="3876516325" sldId="260"/>
            <ac:spMk id="10" creationId="{2A1430AD-4479-4DFF-53F2-7696D8D88848}"/>
          </ac:spMkLst>
        </pc:spChg>
        <pc:picChg chg="add mod ord">
          <ac:chgData name="James Connell" userId="b75aba48b375d188" providerId="LiveId" clId="{63151FC6-0B55-4CA2-9FC1-13443ACDD1F8}" dt="2025-01-20T15:02:12.680" v="44" actId="14100"/>
          <ac:picMkLst>
            <pc:docMk/>
            <pc:sldMk cId="3876516325" sldId="260"/>
            <ac:picMk id="5" creationId="{5D780172-B083-0097-4D4E-6D9EB1C7943F}"/>
          </ac:picMkLst>
        </pc:picChg>
        <pc:picChg chg="add mod">
          <ac:chgData name="James Connell" userId="b75aba48b375d188" providerId="LiveId" clId="{63151FC6-0B55-4CA2-9FC1-13443ACDD1F8}" dt="2025-01-20T15:04:59.704" v="57" actId="1076"/>
          <ac:picMkLst>
            <pc:docMk/>
            <pc:sldMk cId="3876516325" sldId="260"/>
            <ac:picMk id="9" creationId="{007CFB70-9978-5A66-5B50-DCC98217E010}"/>
          </ac:picMkLst>
        </pc:picChg>
      </pc:sldChg>
      <pc:sldChg chg="modSp add mod">
        <pc:chgData name="James Connell" userId="b75aba48b375d188" providerId="LiveId" clId="{63151FC6-0B55-4CA2-9FC1-13443ACDD1F8}" dt="2025-01-20T15:49:54.335" v="228" actId="207"/>
        <pc:sldMkLst>
          <pc:docMk/>
          <pc:sldMk cId="2143235638" sldId="261"/>
        </pc:sldMkLst>
        <pc:spChg chg="mod">
          <ac:chgData name="James Connell" userId="b75aba48b375d188" providerId="LiveId" clId="{63151FC6-0B55-4CA2-9FC1-13443ACDD1F8}" dt="2025-01-20T15:49:54.335" v="228" actId="207"/>
          <ac:spMkLst>
            <pc:docMk/>
            <pc:sldMk cId="2143235638" sldId="261"/>
            <ac:spMk id="9" creationId="{5400CC6F-200D-7EAA-28DD-D76563F543FA}"/>
          </ac:spMkLst>
        </pc:spChg>
      </pc:sldChg>
      <pc:sldChg chg="modSp mod ord">
        <pc:chgData name="James Connell" userId="b75aba48b375d188" providerId="LiveId" clId="{63151FC6-0B55-4CA2-9FC1-13443ACDD1F8}" dt="2025-01-22T19:27:49.523" v="3809" actId="2711"/>
        <pc:sldMkLst>
          <pc:docMk/>
          <pc:sldMk cId="3399064806" sldId="265"/>
        </pc:sldMkLst>
        <pc:spChg chg="mod">
          <ac:chgData name="James Connell" userId="b75aba48b375d188" providerId="LiveId" clId="{63151FC6-0B55-4CA2-9FC1-13443ACDD1F8}" dt="2025-01-22T19:27:49.523" v="3809" actId="2711"/>
          <ac:spMkLst>
            <pc:docMk/>
            <pc:sldMk cId="3399064806" sldId="265"/>
            <ac:spMk id="4" creationId="{689D2E4E-2B58-4D8D-9AB2-9B3B452F6005}"/>
          </ac:spMkLst>
        </pc:spChg>
      </pc:sldChg>
      <pc:sldChg chg="modSp mod ord">
        <pc:chgData name="James Connell" userId="b75aba48b375d188" providerId="LiveId" clId="{63151FC6-0B55-4CA2-9FC1-13443ACDD1F8}" dt="2025-01-24T18:11:38.822" v="4546" actId="2711"/>
        <pc:sldMkLst>
          <pc:docMk/>
          <pc:sldMk cId="3611490861" sldId="267"/>
        </pc:sldMkLst>
        <pc:spChg chg="mod">
          <ac:chgData name="James Connell" userId="b75aba48b375d188" providerId="LiveId" clId="{63151FC6-0B55-4CA2-9FC1-13443ACDD1F8}" dt="2025-01-24T18:11:38.822" v="4546" actId="2711"/>
          <ac:spMkLst>
            <pc:docMk/>
            <pc:sldMk cId="3611490861" sldId="267"/>
            <ac:spMk id="2" creationId="{646DDC79-6627-4E49-B839-51BD051AC271}"/>
          </ac:spMkLst>
        </pc:spChg>
      </pc:sldChg>
      <pc:sldChg chg="delSp add del mod ord">
        <pc:chgData name="James Connell" userId="b75aba48b375d188" providerId="LiveId" clId="{63151FC6-0B55-4CA2-9FC1-13443ACDD1F8}" dt="2025-01-22T19:11:58.980" v="3781" actId="47"/>
        <pc:sldMkLst>
          <pc:docMk/>
          <pc:sldMk cId="2969385479" sldId="268"/>
        </pc:sldMkLst>
      </pc:sldChg>
      <pc:sldChg chg="addSp delSp modSp del mod ord">
        <pc:chgData name="James Connell" userId="b75aba48b375d188" providerId="LiveId" clId="{63151FC6-0B55-4CA2-9FC1-13443ACDD1F8}" dt="2025-01-24T17:54:00.122" v="4497" actId="20577"/>
        <pc:sldMkLst>
          <pc:docMk/>
          <pc:sldMk cId="2837920390" sldId="269"/>
        </pc:sldMkLst>
        <pc:spChg chg="mod">
          <ac:chgData name="James Connell" userId="b75aba48b375d188" providerId="LiveId" clId="{63151FC6-0B55-4CA2-9FC1-13443ACDD1F8}" dt="2025-01-24T17:46:29.071" v="4422" actId="20577"/>
          <ac:spMkLst>
            <pc:docMk/>
            <pc:sldMk cId="2837920390" sldId="269"/>
            <ac:spMk id="2" creationId="{F62FB470-7736-4F88-ABA9-960F6D1FD2A3}"/>
          </ac:spMkLst>
        </pc:spChg>
        <pc:spChg chg="mod">
          <ac:chgData name="James Connell" userId="b75aba48b375d188" providerId="LiveId" clId="{63151FC6-0B55-4CA2-9FC1-13443ACDD1F8}" dt="2025-01-24T17:54:00.122" v="4497" actId="20577"/>
          <ac:spMkLst>
            <pc:docMk/>
            <pc:sldMk cId="2837920390" sldId="269"/>
            <ac:spMk id="3" creationId="{5542C232-10A9-439B-92DC-8CB659780B1D}"/>
          </ac:spMkLst>
        </pc:spChg>
        <pc:picChg chg="mod">
          <ac:chgData name="James Connell" userId="b75aba48b375d188" providerId="LiveId" clId="{63151FC6-0B55-4CA2-9FC1-13443ACDD1F8}" dt="2025-01-24T17:52:22.941" v="4478" actId="14100"/>
          <ac:picMkLst>
            <pc:docMk/>
            <pc:sldMk cId="2837920390" sldId="269"/>
            <ac:picMk id="7" creationId="{E54E0CDE-6B2A-4044-8ECA-2D784D03708C}"/>
          </ac:picMkLst>
        </pc:picChg>
        <pc:picChg chg="mod">
          <ac:chgData name="James Connell" userId="b75aba48b375d188" providerId="LiveId" clId="{63151FC6-0B55-4CA2-9FC1-13443ACDD1F8}" dt="2025-01-24T17:52:29.020" v="4479" actId="14100"/>
          <ac:picMkLst>
            <pc:docMk/>
            <pc:sldMk cId="2837920390" sldId="269"/>
            <ac:picMk id="9" creationId="{7C14059B-6340-4144-8ECE-750E05F6411E}"/>
          </ac:picMkLst>
        </pc:picChg>
      </pc:sldChg>
      <pc:sldChg chg="del">
        <pc:chgData name="James Connell" userId="b75aba48b375d188" providerId="LiveId" clId="{63151FC6-0B55-4CA2-9FC1-13443ACDD1F8}" dt="2025-01-22T19:12:23.116" v="3782" actId="47"/>
        <pc:sldMkLst>
          <pc:docMk/>
          <pc:sldMk cId="822087236" sldId="274"/>
        </pc:sldMkLst>
      </pc:sldChg>
      <pc:sldChg chg="addSp delSp modSp add del mod modTransition">
        <pc:chgData name="James Connell" userId="b75aba48b375d188" providerId="LiveId" clId="{63151FC6-0B55-4CA2-9FC1-13443ACDD1F8}" dt="2025-01-26T15:10:53.217" v="4717" actId="1076"/>
        <pc:sldMkLst>
          <pc:docMk/>
          <pc:sldMk cId="0" sldId="278"/>
        </pc:sldMkLst>
        <pc:spChg chg="mod">
          <ac:chgData name="James Connell" userId="b75aba48b375d188" providerId="LiveId" clId="{63151FC6-0B55-4CA2-9FC1-13443ACDD1F8}" dt="2025-01-26T15:02:33.354" v="4710" actId="1076"/>
          <ac:spMkLst>
            <pc:docMk/>
            <pc:sldMk cId="0" sldId="278"/>
            <ac:spMk id="3" creationId="{DDA890C1-9FE7-4A8A-89E0-033C288A56DC}"/>
          </ac:spMkLst>
        </pc:spChg>
        <pc:spChg chg="mod">
          <ac:chgData name="James Connell" userId="b75aba48b375d188" providerId="LiveId" clId="{63151FC6-0B55-4CA2-9FC1-13443ACDD1F8}" dt="2025-01-20T18:19:23.990" v="1346" actId="20577"/>
          <ac:spMkLst>
            <pc:docMk/>
            <pc:sldMk cId="0" sldId="278"/>
            <ac:spMk id="4" creationId="{00000000-0000-0000-0000-000000000000}"/>
          </ac:spMkLst>
        </pc:spChg>
        <pc:spChg chg="add del mod">
          <ac:chgData name="James Connell" userId="b75aba48b375d188" providerId="LiveId" clId="{63151FC6-0B55-4CA2-9FC1-13443ACDD1F8}" dt="2025-01-26T15:10:39.974" v="4715" actId="478"/>
          <ac:spMkLst>
            <pc:docMk/>
            <pc:sldMk cId="0" sldId="278"/>
            <ac:spMk id="5" creationId="{C0F7E9DB-CD76-7B26-6529-9F05E99E856E}"/>
          </ac:spMkLst>
        </pc:spChg>
        <pc:picChg chg="add mod">
          <ac:chgData name="James Connell" userId="b75aba48b375d188" providerId="LiveId" clId="{63151FC6-0B55-4CA2-9FC1-13443ACDD1F8}" dt="2025-01-26T15:10:45.717" v="4716" actId="1076"/>
          <ac:picMkLst>
            <pc:docMk/>
            <pc:sldMk cId="0" sldId="278"/>
            <ac:picMk id="7" creationId="{C7311593-79AF-EEE2-BD1D-816B59C49F9B}"/>
          </ac:picMkLst>
        </pc:picChg>
        <pc:picChg chg="add mod">
          <ac:chgData name="James Connell" userId="b75aba48b375d188" providerId="LiveId" clId="{63151FC6-0B55-4CA2-9FC1-13443ACDD1F8}" dt="2025-01-26T15:10:53.217" v="4717" actId="1076"/>
          <ac:picMkLst>
            <pc:docMk/>
            <pc:sldMk cId="0" sldId="278"/>
            <ac:picMk id="9" creationId="{B095B0A1-DCDD-3ABC-D5BC-BDABEBAC0878}"/>
          </ac:picMkLst>
        </pc:picChg>
      </pc:sldChg>
      <pc:sldChg chg="modSp mod">
        <pc:chgData name="James Connell" userId="b75aba48b375d188" providerId="LiveId" clId="{63151FC6-0B55-4CA2-9FC1-13443ACDD1F8}" dt="2025-01-26T14:48:37.463" v="4603" actId="113"/>
        <pc:sldMkLst>
          <pc:docMk/>
          <pc:sldMk cId="3694799597" sldId="283"/>
        </pc:sldMkLst>
        <pc:spChg chg="mod">
          <ac:chgData name="James Connell" userId="b75aba48b375d188" providerId="LiveId" clId="{63151FC6-0B55-4CA2-9FC1-13443ACDD1F8}" dt="2025-01-20T15:51:23.045" v="232" actId="113"/>
          <ac:spMkLst>
            <pc:docMk/>
            <pc:sldMk cId="3694799597" sldId="283"/>
            <ac:spMk id="3" creationId="{366ADF6B-A6AD-4C50-B407-2C460CFCD46E}"/>
          </ac:spMkLst>
        </pc:spChg>
        <pc:spChg chg="mod">
          <ac:chgData name="James Connell" userId="b75aba48b375d188" providerId="LiveId" clId="{63151FC6-0B55-4CA2-9FC1-13443ACDD1F8}" dt="2025-01-26T14:48:37.463" v="4603" actId="113"/>
          <ac:spMkLst>
            <pc:docMk/>
            <pc:sldMk cId="3694799597" sldId="283"/>
            <ac:spMk id="4" creationId="{FB3C2033-A87E-456F-8939-018D6D77DCB9}"/>
          </ac:spMkLst>
        </pc:spChg>
        <pc:picChg chg="mod">
          <ac:chgData name="James Connell" userId="b75aba48b375d188" providerId="LiveId" clId="{63151FC6-0B55-4CA2-9FC1-13443ACDD1F8}" dt="2025-01-20T15:44:27.088" v="200" actId="1076"/>
          <ac:picMkLst>
            <pc:docMk/>
            <pc:sldMk cId="3694799597" sldId="283"/>
            <ac:picMk id="9" creationId="{2415E507-B051-47BC-8354-681FC6072858}"/>
          </ac:picMkLst>
        </pc:picChg>
        <pc:picChg chg="mod">
          <ac:chgData name="James Connell" userId="b75aba48b375d188" providerId="LiveId" clId="{63151FC6-0B55-4CA2-9FC1-13443ACDD1F8}" dt="2025-01-24T18:08:50.956" v="4545" actId="14100"/>
          <ac:picMkLst>
            <pc:docMk/>
            <pc:sldMk cId="3694799597" sldId="283"/>
            <ac:picMk id="11" creationId="{F540EEB5-601F-4EF8-A074-1E82154C5C3C}"/>
          </ac:picMkLst>
        </pc:picChg>
      </pc:sldChg>
      <pc:sldChg chg="modSp mod">
        <pc:chgData name="James Connell" userId="b75aba48b375d188" providerId="LiveId" clId="{63151FC6-0B55-4CA2-9FC1-13443ACDD1F8}" dt="2025-01-20T15:57:42.983" v="273" actId="1076"/>
        <pc:sldMkLst>
          <pc:docMk/>
          <pc:sldMk cId="2421503503" sldId="285"/>
        </pc:sldMkLst>
        <pc:spChg chg="mod">
          <ac:chgData name="James Connell" userId="b75aba48b375d188" providerId="LiveId" clId="{63151FC6-0B55-4CA2-9FC1-13443ACDD1F8}" dt="2025-01-20T15:57:23.591" v="269" actId="20577"/>
          <ac:spMkLst>
            <pc:docMk/>
            <pc:sldMk cId="2421503503" sldId="285"/>
            <ac:spMk id="2" creationId="{F14D44E1-6648-40CC-AEA3-8C19339093D8}"/>
          </ac:spMkLst>
        </pc:spChg>
        <pc:spChg chg="mod">
          <ac:chgData name="James Connell" userId="b75aba48b375d188" providerId="LiveId" clId="{63151FC6-0B55-4CA2-9FC1-13443ACDD1F8}" dt="2025-01-20T15:57:12.350" v="258" actId="1076"/>
          <ac:spMkLst>
            <pc:docMk/>
            <pc:sldMk cId="2421503503" sldId="285"/>
            <ac:spMk id="3" creationId="{833539EC-EBE2-4247-9AEB-3FDD55022494}"/>
          </ac:spMkLst>
        </pc:spChg>
        <pc:picChg chg="mod">
          <ac:chgData name="James Connell" userId="b75aba48b375d188" providerId="LiveId" clId="{63151FC6-0B55-4CA2-9FC1-13443ACDD1F8}" dt="2025-01-20T15:57:30.255" v="270" actId="1076"/>
          <ac:picMkLst>
            <pc:docMk/>
            <pc:sldMk cId="2421503503" sldId="285"/>
            <ac:picMk id="5" creationId="{E1BDF1A4-3479-449C-8884-EC7E73161606}"/>
          </ac:picMkLst>
        </pc:picChg>
        <pc:picChg chg="mod">
          <ac:chgData name="James Connell" userId="b75aba48b375d188" providerId="LiveId" clId="{63151FC6-0B55-4CA2-9FC1-13443ACDD1F8}" dt="2025-01-20T15:57:34.102" v="271" actId="1076"/>
          <ac:picMkLst>
            <pc:docMk/>
            <pc:sldMk cId="2421503503" sldId="285"/>
            <ac:picMk id="11" creationId="{C114E6BE-50C2-4F59-A16B-552D8422AC0F}"/>
          </ac:picMkLst>
        </pc:picChg>
        <pc:picChg chg="mod">
          <ac:chgData name="James Connell" userId="b75aba48b375d188" providerId="LiveId" clId="{63151FC6-0B55-4CA2-9FC1-13443ACDD1F8}" dt="2025-01-20T15:57:38.679" v="272" actId="1076"/>
          <ac:picMkLst>
            <pc:docMk/>
            <pc:sldMk cId="2421503503" sldId="285"/>
            <ac:picMk id="13" creationId="{25B27EF2-E867-4550-A2B5-59F3C30838CE}"/>
          </ac:picMkLst>
        </pc:picChg>
        <pc:picChg chg="mod">
          <ac:chgData name="James Connell" userId="b75aba48b375d188" providerId="LiveId" clId="{63151FC6-0B55-4CA2-9FC1-13443ACDD1F8}" dt="2025-01-20T15:57:42.983" v="273" actId="1076"/>
          <ac:picMkLst>
            <pc:docMk/>
            <pc:sldMk cId="2421503503" sldId="285"/>
            <ac:picMk id="15" creationId="{960FC650-4D17-466A-AC46-756A6E4A5099}"/>
          </ac:picMkLst>
        </pc:picChg>
      </pc:sldChg>
      <pc:sldChg chg="modSp mod">
        <pc:chgData name="James Connell" userId="b75aba48b375d188" providerId="LiveId" clId="{63151FC6-0B55-4CA2-9FC1-13443ACDD1F8}" dt="2025-01-26T14:50:06.789" v="4605" actId="113"/>
        <pc:sldMkLst>
          <pc:docMk/>
          <pc:sldMk cId="2602478799" sldId="286"/>
        </pc:sldMkLst>
        <pc:spChg chg="mod">
          <ac:chgData name="James Connell" userId="b75aba48b375d188" providerId="LiveId" clId="{63151FC6-0B55-4CA2-9FC1-13443ACDD1F8}" dt="2025-01-22T19:29:54.943" v="3815" actId="404"/>
          <ac:spMkLst>
            <pc:docMk/>
            <pc:sldMk cId="2602478799" sldId="286"/>
            <ac:spMk id="2" creationId="{DB71BAD5-0310-48E4-AD28-D439F40AA528}"/>
          </ac:spMkLst>
        </pc:spChg>
        <pc:spChg chg="mod">
          <ac:chgData name="James Connell" userId="b75aba48b375d188" providerId="LiveId" clId="{63151FC6-0B55-4CA2-9FC1-13443ACDD1F8}" dt="2025-01-26T14:50:06.789" v="4605" actId="113"/>
          <ac:spMkLst>
            <pc:docMk/>
            <pc:sldMk cId="2602478799" sldId="286"/>
            <ac:spMk id="19" creationId="{99B716A6-623B-467A-8E4B-011438893B83}"/>
          </ac:spMkLst>
        </pc:spChg>
      </pc:sldChg>
      <pc:sldChg chg="addSp delSp modSp mod modClrScheme chgLayout">
        <pc:chgData name="James Connell" userId="b75aba48b375d188" providerId="LiveId" clId="{63151FC6-0B55-4CA2-9FC1-13443ACDD1F8}" dt="2025-01-22T19:37:48.576" v="3862" actId="1076"/>
        <pc:sldMkLst>
          <pc:docMk/>
          <pc:sldMk cId="3986159334" sldId="288"/>
        </pc:sldMkLst>
        <pc:spChg chg="mod">
          <ac:chgData name="James Connell" userId="b75aba48b375d188" providerId="LiveId" clId="{63151FC6-0B55-4CA2-9FC1-13443ACDD1F8}" dt="2025-01-22T19:37:48.576" v="3862" actId="1076"/>
          <ac:spMkLst>
            <pc:docMk/>
            <pc:sldMk cId="3986159334" sldId="288"/>
            <ac:spMk id="2" creationId="{14ED188B-2280-4A11-9B06-811FCC261929}"/>
          </ac:spMkLst>
        </pc:spChg>
        <pc:spChg chg="add del">
          <ac:chgData name="James Connell" userId="b75aba48b375d188" providerId="LiveId" clId="{63151FC6-0B55-4CA2-9FC1-13443ACDD1F8}" dt="2025-01-22T19:37:14.532" v="3860" actId="26606"/>
          <ac:spMkLst>
            <pc:docMk/>
            <pc:sldMk cId="3986159334" sldId="288"/>
            <ac:spMk id="3" creationId="{E63C49DE-CB33-40C4-99FC-502DEF398126}"/>
          </ac:spMkLst>
        </pc:spChg>
      </pc:sldChg>
      <pc:sldChg chg="modSp mod">
        <pc:chgData name="James Connell" userId="b75aba48b375d188" providerId="LiveId" clId="{63151FC6-0B55-4CA2-9FC1-13443ACDD1F8}" dt="2025-01-22T19:33:05.542" v="3825" actId="2711"/>
        <pc:sldMkLst>
          <pc:docMk/>
          <pc:sldMk cId="543538876" sldId="289"/>
        </pc:sldMkLst>
        <pc:spChg chg="mod">
          <ac:chgData name="James Connell" userId="b75aba48b375d188" providerId="LiveId" clId="{63151FC6-0B55-4CA2-9FC1-13443ACDD1F8}" dt="2025-01-22T19:33:05.542" v="3825" actId="2711"/>
          <ac:spMkLst>
            <pc:docMk/>
            <pc:sldMk cId="543538876" sldId="289"/>
            <ac:spMk id="2" creationId="{DB71BAD5-0310-48E4-AD28-D439F40AA528}"/>
          </ac:spMkLst>
        </pc:spChg>
      </pc:sldChg>
      <pc:sldChg chg="addSp modSp mod">
        <pc:chgData name="James Connell" userId="b75aba48b375d188" providerId="LiveId" clId="{63151FC6-0B55-4CA2-9FC1-13443ACDD1F8}" dt="2025-01-26T14:53:15.614" v="4706" actId="20577"/>
        <pc:sldMkLst>
          <pc:docMk/>
          <pc:sldMk cId="127645951" sldId="291"/>
        </pc:sldMkLst>
        <pc:spChg chg="mod">
          <ac:chgData name="James Connell" userId="b75aba48b375d188" providerId="LiveId" clId="{63151FC6-0B55-4CA2-9FC1-13443ACDD1F8}" dt="2025-01-26T14:53:15.614" v="4706" actId="20577"/>
          <ac:spMkLst>
            <pc:docMk/>
            <pc:sldMk cId="127645951" sldId="291"/>
            <ac:spMk id="368642" creationId="{00000000-0000-0000-0000-000000000000}"/>
          </ac:spMkLst>
        </pc:spChg>
        <pc:spChg chg="mod">
          <ac:chgData name="James Connell" userId="b75aba48b375d188" providerId="LiveId" clId="{63151FC6-0B55-4CA2-9FC1-13443ACDD1F8}" dt="2025-01-22T19:31:48.626" v="3819" actId="404"/>
          <ac:spMkLst>
            <pc:docMk/>
            <pc:sldMk cId="127645951" sldId="291"/>
            <ac:spMk id="368643" creationId="{00000000-0000-0000-0000-000000000000}"/>
          </ac:spMkLst>
        </pc:spChg>
        <pc:picChg chg="add mod">
          <ac:chgData name="James Connell" userId="b75aba48b375d188" providerId="LiveId" clId="{63151FC6-0B55-4CA2-9FC1-13443ACDD1F8}" dt="2025-01-22T19:31:20.969" v="3818" actId="14100"/>
          <ac:picMkLst>
            <pc:docMk/>
            <pc:sldMk cId="127645951" sldId="291"/>
            <ac:picMk id="2" creationId="{DFA99FAF-1154-164E-AC2E-02E930847B75}"/>
          </ac:picMkLst>
        </pc:picChg>
      </pc:sldChg>
      <pc:sldChg chg="del">
        <pc:chgData name="James Connell" userId="b75aba48b375d188" providerId="LiveId" clId="{63151FC6-0B55-4CA2-9FC1-13443ACDD1F8}" dt="2025-01-20T17:56:46.959" v="1179" actId="47"/>
        <pc:sldMkLst>
          <pc:docMk/>
          <pc:sldMk cId="2160960514" sldId="292"/>
        </pc:sldMkLst>
      </pc:sldChg>
      <pc:sldChg chg="modSp mod">
        <pc:chgData name="James Connell" userId="b75aba48b375d188" providerId="LiveId" clId="{63151FC6-0B55-4CA2-9FC1-13443ACDD1F8}" dt="2025-01-22T17:07:35.654" v="2587" actId="14100"/>
        <pc:sldMkLst>
          <pc:docMk/>
          <pc:sldMk cId="2144759447" sldId="294"/>
        </pc:sldMkLst>
        <pc:picChg chg="mod">
          <ac:chgData name="James Connell" userId="b75aba48b375d188" providerId="LiveId" clId="{63151FC6-0B55-4CA2-9FC1-13443ACDD1F8}" dt="2025-01-22T17:07:35.654" v="2587" actId="14100"/>
          <ac:picMkLst>
            <pc:docMk/>
            <pc:sldMk cId="2144759447" sldId="294"/>
            <ac:picMk id="5" creationId="{413D02BF-E6CE-4450-9DEF-F13D19A82FFD}"/>
          </ac:picMkLst>
        </pc:picChg>
      </pc:sldChg>
      <pc:sldChg chg="modSp mod">
        <pc:chgData name="James Connell" userId="b75aba48b375d188" providerId="LiveId" clId="{63151FC6-0B55-4CA2-9FC1-13443ACDD1F8}" dt="2025-01-22T19:28:22.010" v="3811" actId="2711"/>
        <pc:sldMkLst>
          <pc:docMk/>
          <pc:sldMk cId="1448072251" sldId="306"/>
        </pc:sldMkLst>
        <pc:spChg chg="mod">
          <ac:chgData name="James Connell" userId="b75aba48b375d188" providerId="LiveId" clId="{63151FC6-0B55-4CA2-9FC1-13443ACDD1F8}" dt="2025-01-22T19:28:22.010" v="3811" actId="2711"/>
          <ac:spMkLst>
            <pc:docMk/>
            <pc:sldMk cId="1448072251" sldId="306"/>
            <ac:spMk id="2" creationId="{4D988E55-6269-4909-8769-A96431F6D836}"/>
          </ac:spMkLst>
        </pc:spChg>
        <pc:picChg chg="mod">
          <ac:chgData name="James Connell" userId="b75aba48b375d188" providerId="LiveId" clId="{63151FC6-0B55-4CA2-9FC1-13443ACDD1F8}" dt="2025-01-22T17:08:40.050" v="2590" actId="14100"/>
          <ac:picMkLst>
            <pc:docMk/>
            <pc:sldMk cId="1448072251" sldId="306"/>
            <ac:picMk id="11" creationId="{CEBAC956-B9E2-40AC-87B4-C450AB994FF1}"/>
          </ac:picMkLst>
        </pc:picChg>
      </pc:sldChg>
      <pc:sldChg chg="delSp modSp add mod ord">
        <pc:chgData name="James Connell" userId="b75aba48b375d188" providerId="LiveId" clId="{63151FC6-0B55-4CA2-9FC1-13443ACDD1F8}" dt="2025-01-22T19:40:09.167" v="3884" actId="20577"/>
        <pc:sldMkLst>
          <pc:docMk/>
          <pc:sldMk cId="0" sldId="312"/>
        </pc:sldMkLst>
        <pc:spChg chg="mod">
          <ac:chgData name="James Connell" userId="b75aba48b375d188" providerId="LiveId" clId="{63151FC6-0B55-4CA2-9FC1-13443ACDD1F8}" dt="2025-01-22T19:40:09.167" v="3884" actId="20577"/>
          <ac:spMkLst>
            <pc:docMk/>
            <pc:sldMk cId="0" sldId="312"/>
            <ac:spMk id="69634" creationId="{EBA72606-0583-4FF5-9334-3BF76521324F}"/>
          </ac:spMkLst>
        </pc:spChg>
        <pc:picChg chg="mod">
          <ac:chgData name="James Connell" userId="b75aba48b375d188" providerId="LiveId" clId="{63151FC6-0B55-4CA2-9FC1-13443ACDD1F8}" dt="2025-01-21T17:32:07.490" v="2357" actId="14100"/>
          <ac:picMkLst>
            <pc:docMk/>
            <pc:sldMk cId="0" sldId="312"/>
            <ac:picMk id="69642" creationId="{12029D41-1D1E-4234-80AC-0B52C510E580}"/>
          </ac:picMkLst>
        </pc:picChg>
      </pc:sldChg>
      <pc:sldChg chg="del">
        <pc:chgData name="James Connell" userId="b75aba48b375d188" providerId="LiveId" clId="{63151FC6-0B55-4CA2-9FC1-13443ACDD1F8}" dt="2025-01-22T18:44:11.937" v="2891" actId="47"/>
        <pc:sldMkLst>
          <pc:docMk/>
          <pc:sldMk cId="529725620" sldId="320"/>
        </pc:sldMkLst>
      </pc:sldChg>
      <pc:sldChg chg="addSp delSp modSp add mod">
        <pc:chgData name="James Connell" userId="b75aba48b375d188" providerId="LiveId" clId="{63151FC6-0B55-4CA2-9FC1-13443ACDD1F8}" dt="2025-01-22T19:46:04.632" v="3955" actId="14100"/>
        <pc:sldMkLst>
          <pc:docMk/>
          <pc:sldMk cId="0" sldId="371"/>
        </pc:sldMkLst>
        <pc:spChg chg="mod">
          <ac:chgData name="James Connell" userId="b75aba48b375d188" providerId="LiveId" clId="{63151FC6-0B55-4CA2-9FC1-13443ACDD1F8}" dt="2025-01-22T19:43:33.776" v="3940" actId="20577"/>
          <ac:spMkLst>
            <pc:docMk/>
            <pc:sldMk cId="0" sldId="371"/>
            <ac:spMk id="16386" creationId="{0B0D0FB5-EC07-4CB0-B41D-2F0EC920637C}"/>
          </ac:spMkLst>
        </pc:spChg>
        <pc:spChg chg="add del mod">
          <ac:chgData name="James Connell" userId="b75aba48b375d188" providerId="LiveId" clId="{63151FC6-0B55-4CA2-9FC1-13443ACDD1F8}" dt="2025-01-22T19:45:28.379" v="3953" actId="113"/>
          <ac:spMkLst>
            <pc:docMk/>
            <pc:sldMk cId="0" sldId="371"/>
            <ac:spMk id="16387" creationId="{9B009D0E-0A22-41C9-AC1C-8EE28ED64E6A}"/>
          </ac:spMkLst>
        </pc:spChg>
        <pc:picChg chg="mod">
          <ac:chgData name="James Connell" userId="b75aba48b375d188" providerId="LiveId" clId="{63151FC6-0B55-4CA2-9FC1-13443ACDD1F8}" dt="2025-01-22T19:43:40.755" v="3941" actId="1076"/>
          <ac:picMkLst>
            <pc:docMk/>
            <pc:sldMk cId="0" sldId="371"/>
            <ac:picMk id="53252" creationId="{33766267-AD89-403F-8259-DBCA5F971610}"/>
          </ac:picMkLst>
        </pc:picChg>
        <pc:picChg chg="mod">
          <ac:chgData name="James Connell" userId="b75aba48b375d188" providerId="LiveId" clId="{63151FC6-0B55-4CA2-9FC1-13443ACDD1F8}" dt="2025-01-22T19:46:04.632" v="3955" actId="14100"/>
          <ac:picMkLst>
            <pc:docMk/>
            <pc:sldMk cId="0" sldId="371"/>
            <ac:picMk id="53253" creationId="{DF6F841A-F213-4695-8CCB-E15F21DAA017}"/>
          </ac:picMkLst>
        </pc:picChg>
        <pc:picChg chg="mod">
          <ac:chgData name="James Connell" userId="b75aba48b375d188" providerId="LiveId" clId="{63151FC6-0B55-4CA2-9FC1-13443ACDD1F8}" dt="2025-01-22T19:46:00.445" v="3954" actId="14100"/>
          <ac:picMkLst>
            <pc:docMk/>
            <pc:sldMk cId="0" sldId="371"/>
            <ac:picMk id="53254" creationId="{B445F141-5F19-4FC9-8621-AAAB797A7410}"/>
          </ac:picMkLst>
        </pc:picChg>
      </pc:sldChg>
      <pc:sldChg chg="modSp mod">
        <pc:chgData name="James Connell" userId="b75aba48b375d188" providerId="LiveId" clId="{63151FC6-0B55-4CA2-9FC1-13443ACDD1F8}" dt="2025-01-22T19:29:29.399" v="3814" actId="404"/>
        <pc:sldMkLst>
          <pc:docMk/>
          <pc:sldMk cId="2205361478" sldId="416"/>
        </pc:sldMkLst>
        <pc:spChg chg="mod">
          <ac:chgData name="James Connell" userId="b75aba48b375d188" providerId="LiveId" clId="{63151FC6-0B55-4CA2-9FC1-13443ACDD1F8}" dt="2025-01-22T19:29:29.399" v="3814" actId="404"/>
          <ac:spMkLst>
            <pc:docMk/>
            <pc:sldMk cId="2205361478" sldId="416"/>
            <ac:spMk id="2" creationId="{4A340F04-7B02-4BB5-97C1-2B510B65AB0C}"/>
          </ac:spMkLst>
        </pc:spChg>
      </pc:sldChg>
      <pc:sldChg chg="addSp modSp del mod ord">
        <pc:chgData name="James Connell" userId="b75aba48b375d188" providerId="LiveId" clId="{63151FC6-0B55-4CA2-9FC1-13443ACDD1F8}" dt="2025-01-24T18:02:37.771" v="4544" actId="113"/>
        <pc:sldMkLst>
          <pc:docMk/>
          <pc:sldMk cId="2274726984" sldId="426"/>
        </pc:sldMkLst>
        <pc:spChg chg="add mod">
          <ac:chgData name="James Connell" userId="b75aba48b375d188" providerId="LiveId" clId="{63151FC6-0B55-4CA2-9FC1-13443ACDD1F8}" dt="2025-01-24T18:01:40.694" v="4517" actId="207"/>
          <ac:spMkLst>
            <pc:docMk/>
            <pc:sldMk cId="2274726984" sldId="426"/>
            <ac:spMk id="2" creationId="{E83917BD-AACD-6161-77E6-11885159EC3C}"/>
          </ac:spMkLst>
        </pc:spChg>
        <pc:spChg chg="add mod">
          <ac:chgData name="James Connell" userId="b75aba48b375d188" providerId="LiveId" clId="{63151FC6-0B55-4CA2-9FC1-13443ACDD1F8}" dt="2025-01-24T18:02:37.771" v="4544" actId="113"/>
          <ac:spMkLst>
            <pc:docMk/>
            <pc:sldMk cId="2274726984" sldId="426"/>
            <ac:spMk id="3" creationId="{2D36D39F-0493-732A-4C1E-CB3E86C3E45B}"/>
          </ac:spMkLst>
        </pc:spChg>
      </pc:sldChg>
      <pc:sldChg chg="del ord">
        <pc:chgData name="James Connell" userId="b75aba48b375d188" providerId="LiveId" clId="{63151FC6-0B55-4CA2-9FC1-13443ACDD1F8}" dt="2025-01-26T15:12:23.800" v="4719"/>
        <pc:sldMkLst>
          <pc:docMk/>
          <pc:sldMk cId="3037268895" sldId="431"/>
        </pc:sldMkLst>
      </pc:sldChg>
      <pc:sldChg chg="modSp mod">
        <pc:chgData name="James Connell" userId="b75aba48b375d188" providerId="LiveId" clId="{63151FC6-0B55-4CA2-9FC1-13443ACDD1F8}" dt="2025-01-26T14:48:14.972" v="4601"/>
        <pc:sldMkLst>
          <pc:docMk/>
          <pc:sldMk cId="433202128" sldId="435"/>
        </pc:sldMkLst>
        <pc:spChg chg="mod">
          <ac:chgData name="James Connell" userId="b75aba48b375d188" providerId="LiveId" clId="{63151FC6-0B55-4CA2-9FC1-13443ACDD1F8}" dt="2025-01-26T14:48:14.972" v="4601"/>
          <ac:spMkLst>
            <pc:docMk/>
            <pc:sldMk cId="433202128" sldId="435"/>
            <ac:spMk id="2" creationId="{800D8541-CBEA-4A64-92BA-2CEFE64C62F6}"/>
          </ac:spMkLst>
        </pc:spChg>
        <pc:spChg chg="mod">
          <ac:chgData name="James Connell" userId="b75aba48b375d188" providerId="LiveId" clId="{63151FC6-0B55-4CA2-9FC1-13443ACDD1F8}" dt="2025-01-26T14:46:18.783" v="4598" actId="5793"/>
          <ac:spMkLst>
            <pc:docMk/>
            <pc:sldMk cId="433202128" sldId="435"/>
            <ac:spMk id="3" creationId="{73167F1A-122C-4325-B530-2DCF0B1BF51E}"/>
          </ac:spMkLst>
        </pc:spChg>
        <pc:picChg chg="mod">
          <ac:chgData name="James Connell" userId="b75aba48b375d188" providerId="LiveId" clId="{63151FC6-0B55-4CA2-9FC1-13443ACDD1F8}" dt="2025-01-26T14:46:33.834" v="4599" actId="1076"/>
          <ac:picMkLst>
            <pc:docMk/>
            <pc:sldMk cId="433202128" sldId="435"/>
            <ac:picMk id="5" creationId="{2CEB517D-E0FD-4BD4-8942-411B92751246}"/>
          </ac:picMkLst>
        </pc:picChg>
      </pc:sldChg>
      <pc:sldChg chg="addSp delSp modSp del mod">
        <pc:chgData name="James Connell" userId="b75aba48b375d188" providerId="LiveId" clId="{63151FC6-0B55-4CA2-9FC1-13443ACDD1F8}" dt="2025-01-24T17:58:41.921" v="4512" actId="1076"/>
        <pc:sldMkLst>
          <pc:docMk/>
          <pc:sldMk cId="4230570072" sldId="441"/>
        </pc:sldMkLst>
        <pc:spChg chg="mod">
          <ac:chgData name="James Connell" userId="b75aba48b375d188" providerId="LiveId" clId="{63151FC6-0B55-4CA2-9FC1-13443ACDD1F8}" dt="2025-01-24T17:55:12.072" v="4508" actId="20577"/>
          <ac:spMkLst>
            <pc:docMk/>
            <pc:sldMk cId="4230570072" sldId="441"/>
            <ac:spMk id="3" creationId="{F8C4A8F3-7F4B-41BF-88C0-260BD504DF2C}"/>
          </ac:spMkLst>
        </pc:spChg>
        <pc:picChg chg="add mod">
          <ac:chgData name="James Connell" userId="b75aba48b375d188" providerId="LiveId" clId="{63151FC6-0B55-4CA2-9FC1-13443ACDD1F8}" dt="2025-01-21T13:45:22.681" v="1350" actId="14100"/>
          <ac:picMkLst>
            <pc:docMk/>
            <pc:sldMk cId="4230570072" sldId="441"/>
            <ac:picMk id="4" creationId="{BED5D61C-7572-D344-4C61-14B4EB90977E}"/>
          </ac:picMkLst>
        </pc:picChg>
        <pc:picChg chg="add mod">
          <ac:chgData name="James Connell" userId="b75aba48b375d188" providerId="LiveId" clId="{63151FC6-0B55-4CA2-9FC1-13443ACDD1F8}" dt="2025-01-24T17:58:41.921" v="4512" actId="1076"/>
          <ac:picMkLst>
            <pc:docMk/>
            <pc:sldMk cId="4230570072" sldId="441"/>
            <ac:picMk id="5" creationId="{23FD393A-9DCD-AB68-A5AA-28200995572C}"/>
          </ac:picMkLst>
        </pc:picChg>
      </pc:sldChg>
      <pc:sldChg chg="modSp mod">
        <pc:chgData name="James Connell" userId="b75aba48b375d188" providerId="LiveId" clId="{63151FC6-0B55-4CA2-9FC1-13443ACDD1F8}" dt="2025-01-26T14:46:42.614" v="4600" actId="1076"/>
        <pc:sldMkLst>
          <pc:docMk/>
          <pc:sldMk cId="4228536172" sldId="442"/>
        </pc:sldMkLst>
        <pc:spChg chg="mod">
          <ac:chgData name="James Connell" userId="b75aba48b375d188" providerId="LiveId" clId="{63151FC6-0B55-4CA2-9FC1-13443ACDD1F8}" dt="2025-01-20T15:36:05.728" v="146" actId="6549"/>
          <ac:spMkLst>
            <pc:docMk/>
            <pc:sldMk cId="4228536172" sldId="442"/>
            <ac:spMk id="3" creationId="{218CDB2E-B743-BAAA-C17F-A098E0A20ACD}"/>
          </ac:spMkLst>
        </pc:spChg>
        <pc:picChg chg="mod">
          <ac:chgData name="James Connell" userId="b75aba48b375d188" providerId="LiveId" clId="{63151FC6-0B55-4CA2-9FC1-13443ACDD1F8}" dt="2025-01-26T14:46:42.614" v="4600" actId="1076"/>
          <ac:picMkLst>
            <pc:docMk/>
            <pc:sldMk cId="4228536172" sldId="442"/>
            <ac:picMk id="5" creationId="{2F2C2E7F-1EC2-06C1-E607-FA1B9FC9B8E2}"/>
          </ac:picMkLst>
        </pc:picChg>
      </pc:sldChg>
      <pc:sldChg chg="addSp delSp modSp add mod">
        <pc:chgData name="James Connell" userId="b75aba48b375d188" providerId="LiveId" clId="{63151FC6-0B55-4CA2-9FC1-13443ACDD1F8}" dt="2025-01-24T18:14:02.138" v="4558" actId="113"/>
        <pc:sldMkLst>
          <pc:docMk/>
          <pc:sldMk cId="1343350709" sldId="443"/>
        </pc:sldMkLst>
        <pc:spChg chg="mod">
          <ac:chgData name="James Connell" userId="b75aba48b375d188" providerId="LiveId" clId="{63151FC6-0B55-4CA2-9FC1-13443ACDD1F8}" dt="2025-01-24T18:14:02.138" v="4558" actId="113"/>
          <ac:spMkLst>
            <pc:docMk/>
            <pc:sldMk cId="1343350709" sldId="443"/>
            <ac:spMk id="368642" creationId="{5D339366-BD3F-B97D-1C77-562857CA89E5}"/>
          </ac:spMkLst>
        </pc:spChg>
        <pc:spChg chg="mod">
          <ac:chgData name="James Connell" userId="b75aba48b375d188" providerId="LiveId" clId="{63151FC6-0B55-4CA2-9FC1-13443ACDD1F8}" dt="2025-01-22T19:32:42.026" v="3821" actId="6549"/>
          <ac:spMkLst>
            <pc:docMk/>
            <pc:sldMk cId="1343350709" sldId="443"/>
            <ac:spMk id="368643" creationId="{8C7EEB75-0D90-C7DA-938E-A43B1FAC744F}"/>
          </ac:spMkLst>
        </pc:spChg>
        <pc:picChg chg="add mod">
          <ac:chgData name="James Connell" userId="b75aba48b375d188" providerId="LiveId" clId="{63151FC6-0B55-4CA2-9FC1-13443ACDD1F8}" dt="2025-01-22T18:25:04.560" v="2824" actId="14100"/>
          <ac:picMkLst>
            <pc:docMk/>
            <pc:sldMk cId="1343350709" sldId="443"/>
            <ac:picMk id="4" creationId="{54A01EF2-051B-A2AE-20FB-C30A97F91D53}"/>
          </ac:picMkLst>
        </pc:picChg>
      </pc:sldChg>
      <pc:sldChg chg="del">
        <pc:chgData name="James Connell" userId="b75aba48b375d188" providerId="LiveId" clId="{63151FC6-0B55-4CA2-9FC1-13443ACDD1F8}" dt="2025-01-20T15:36:30.314" v="147" actId="47"/>
        <pc:sldMkLst>
          <pc:docMk/>
          <pc:sldMk cId="2032393847" sldId="443"/>
        </pc:sldMkLst>
      </pc:sldChg>
      <pc:sldChg chg="new del">
        <pc:chgData name="James Connell" userId="b75aba48b375d188" providerId="LiveId" clId="{63151FC6-0B55-4CA2-9FC1-13443ACDD1F8}" dt="2025-01-20T15:48:45.062" v="227" actId="47"/>
        <pc:sldMkLst>
          <pc:docMk/>
          <pc:sldMk cId="2854345650" sldId="443"/>
        </pc:sldMkLst>
      </pc:sldChg>
      <pc:sldChg chg="del">
        <pc:chgData name="James Connell" userId="b75aba48b375d188" providerId="LiveId" clId="{63151FC6-0B55-4CA2-9FC1-13443ACDD1F8}" dt="2025-01-20T15:36:33.321" v="148" actId="47"/>
        <pc:sldMkLst>
          <pc:docMk/>
          <pc:sldMk cId="849697537" sldId="444"/>
        </pc:sldMkLst>
      </pc:sldChg>
      <pc:sldChg chg="addSp delSp modSp new mod modClrScheme chgLayout">
        <pc:chgData name="James Connell" userId="b75aba48b375d188" providerId="LiveId" clId="{63151FC6-0B55-4CA2-9FC1-13443ACDD1F8}" dt="2025-01-24T18:14:32.171" v="4559" actId="14100"/>
        <pc:sldMkLst>
          <pc:docMk/>
          <pc:sldMk cId="2970937394" sldId="444"/>
        </pc:sldMkLst>
        <pc:spChg chg="add mod ord">
          <ac:chgData name="James Connell" userId="b75aba48b375d188" providerId="LiveId" clId="{63151FC6-0B55-4CA2-9FC1-13443ACDD1F8}" dt="2025-01-22T19:32:44.762" v="3822" actId="6549"/>
          <ac:spMkLst>
            <pc:docMk/>
            <pc:sldMk cId="2970937394" sldId="444"/>
            <ac:spMk id="4" creationId="{A14ED024-C3B7-796C-7F61-90A525CCAD40}"/>
          </ac:spMkLst>
        </pc:spChg>
        <pc:picChg chg="add mod">
          <ac:chgData name="James Connell" userId="b75aba48b375d188" providerId="LiveId" clId="{63151FC6-0B55-4CA2-9FC1-13443ACDD1F8}" dt="2025-01-22T18:39:51.476" v="2885" actId="14100"/>
          <ac:picMkLst>
            <pc:docMk/>
            <pc:sldMk cId="2970937394" sldId="444"/>
            <ac:picMk id="7" creationId="{B09A5B5A-122C-E3B5-5A13-C5C7C219645F}"/>
          </ac:picMkLst>
        </pc:picChg>
        <pc:picChg chg="add mod">
          <ac:chgData name="James Connell" userId="b75aba48b375d188" providerId="LiveId" clId="{63151FC6-0B55-4CA2-9FC1-13443ACDD1F8}" dt="2025-01-24T18:14:32.171" v="4559" actId="14100"/>
          <ac:picMkLst>
            <pc:docMk/>
            <pc:sldMk cId="2970937394" sldId="444"/>
            <ac:picMk id="9" creationId="{0CB5DB54-C273-5653-DF8B-0239D6C015F4}"/>
          </ac:picMkLst>
        </pc:picChg>
      </pc:sldChg>
      <pc:sldChg chg="addSp delSp modSp add mod modClrScheme chgLayout">
        <pc:chgData name="James Connell" userId="b75aba48b375d188" providerId="LiveId" clId="{63151FC6-0B55-4CA2-9FC1-13443ACDD1F8}" dt="2025-01-26T14:59:11.937" v="4707" actId="207"/>
        <pc:sldMkLst>
          <pc:docMk/>
          <pc:sldMk cId="767389217" sldId="445"/>
        </pc:sldMkLst>
        <pc:spChg chg="mod">
          <ac:chgData name="James Connell" userId="b75aba48b375d188" providerId="LiveId" clId="{63151FC6-0B55-4CA2-9FC1-13443ACDD1F8}" dt="2025-01-22T19:38:16.093" v="3865" actId="20577"/>
          <ac:spMkLst>
            <pc:docMk/>
            <pc:sldMk cId="767389217" sldId="445"/>
            <ac:spMk id="2" creationId="{FBB8EDF5-6082-B9CB-0CB3-B254677AF186}"/>
          </ac:spMkLst>
        </pc:spChg>
        <pc:spChg chg="add del mod">
          <ac:chgData name="James Connell" userId="b75aba48b375d188" providerId="LiveId" clId="{63151FC6-0B55-4CA2-9FC1-13443ACDD1F8}" dt="2025-01-26T14:59:11.937" v="4707" actId="207"/>
          <ac:spMkLst>
            <pc:docMk/>
            <pc:sldMk cId="767389217" sldId="445"/>
            <ac:spMk id="3" creationId="{F400CBF0-167A-E30E-5130-20FD268C58C9}"/>
          </ac:spMkLst>
        </pc:spChg>
      </pc:sldChg>
      <pc:sldChg chg="del">
        <pc:chgData name="James Connell" userId="b75aba48b375d188" providerId="LiveId" clId="{63151FC6-0B55-4CA2-9FC1-13443ACDD1F8}" dt="2025-01-20T15:36:36.661" v="149" actId="47"/>
        <pc:sldMkLst>
          <pc:docMk/>
          <pc:sldMk cId="3646050000" sldId="445"/>
        </pc:sldMkLst>
      </pc:sldChg>
      <pc:sldChg chg="addSp delSp modSp new mod modClrScheme chgLayout">
        <pc:chgData name="James Connell" userId="b75aba48b375d188" providerId="LiveId" clId="{63151FC6-0B55-4CA2-9FC1-13443ACDD1F8}" dt="2025-01-24T18:17:09.855" v="4567" actId="113"/>
        <pc:sldMkLst>
          <pc:docMk/>
          <pc:sldMk cId="2957483164" sldId="446"/>
        </pc:sldMkLst>
        <pc:spChg chg="mod">
          <ac:chgData name="James Connell" userId="b75aba48b375d188" providerId="LiveId" clId="{63151FC6-0B55-4CA2-9FC1-13443ACDD1F8}" dt="2025-01-22T19:40:33.256" v="3886" actId="20577"/>
          <ac:spMkLst>
            <pc:docMk/>
            <pc:sldMk cId="2957483164" sldId="446"/>
            <ac:spMk id="2" creationId="{F5B261FC-329D-4FCA-9CCD-C8B2F69F8F7D}"/>
          </ac:spMkLst>
        </pc:spChg>
        <pc:spChg chg="mod">
          <ac:chgData name="James Connell" userId="b75aba48b375d188" providerId="LiveId" clId="{63151FC6-0B55-4CA2-9FC1-13443ACDD1F8}" dt="2025-01-24T18:17:09.855" v="4567" actId="113"/>
          <ac:spMkLst>
            <pc:docMk/>
            <pc:sldMk cId="2957483164" sldId="446"/>
            <ac:spMk id="3" creationId="{017321BC-01DA-5139-6983-C957C0017B7A}"/>
          </ac:spMkLst>
        </pc:spChg>
        <pc:picChg chg="add mod">
          <ac:chgData name="James Connell" userId="b75aba48b375d188" providerId="LiveId" clId="{63151FC6-0B55-4CA2-9FC1-13443ACDD1F8}" dt="2025-01-22T18:52:55.153" v="3137" actId="1076"/>
          <ac:picMkLst>
            <pc:docMk/>
            <pc:sldMk cId="2957483164" sldId="446"/>
            <ac:picMk id="5" creationId="{21624287-4E3D-3651-5382-6BBCF104DC11}"/>
          </ac:picMkLst>
        </pc:picChg>
        <pc:picChg chg="add mod">
          <ac:chgData name="James Connell" userId="b75aba48b375d188" providerId="LiveId" clId="{63151FC6-0B55-4CA2-9FC1-13443ACDD1F8}" dt="2025-01-22T18:52:46.760" v="3136" actId="14100"/>
          <ac:picMkLst>
            <pc:docMk/>
            <pc:sldMk cId="2957483164" sldId="446"/>
            <ac:picMk id="7" creationId="{FEEC9588-CCD4-9B3B-9239-9D7CEFB83A91}"/>
          </ac:picMkLst>
        </pc:picChg>
      </pc:sldChg>
      <pc:sldChg chg="modSp add del mod">
        <pc:chgData name="James Connell" userId="b75aba48b375d188" providerId="LiveId" clId="{63151FC6-0B55-4CA2-9FC1-13443ACDD1F8}" dt="2025-01-22T19:10:57.727" v="3763" actId="47"/>
        <pc:sldMkLst>
          <pc:docMk/>
          <pc:sldMk cId="1394682480" sldId="447"/>
        </pc:sldMkLst>
      </pc:sldChg>
      <pc:sldChg chg="addSp delSp modSp new mod">
        <pc:chgData name="James Connell" userId="b75aba48b375d188" providerId="LiveId" clId="{63151FC6-0B55-4CA2-9FC1-13443ACDD1F8}" dt="2025-01-24T18:15:51.876" v="4561" actId="14100"/>
        <pc:sldMkLst>
          <pc:docMk/>
          <pc:sldMk cId="1456434096" sldId="448"/>
        </pc:sldMkLst>
        <pc:spChg chg="mod">
          <ac:chgData name="James Connell" userId="b75aba48b375d188" providerId="LiveId" clId="{63151FC6-0B55-4CA2-9FC1-13443ACDD1F8}" dt="2025-01-22T19:39:07.610" v="3879" actId="6549"/>
          <ac:spMkLst>
            <pc:docMk/>
            <pc:sldMk cId="1456434096" sldId="448"/>
            <ac:spMk id="2" creationId="{D0A1E964-2F50-91E8-3D20-ADA9179C6199}"/>
          </ac:spMkLst>
        </pc:spChg>
        <pc:graphicFrameChg chg="add mod ord modGraphic">
          <ac:chgData name="James Connell" userId="b75aba48b375d188" providerId="LiveId" clId="{63151FC6-0B55-4CA2-9FC1-13443ACDD1F8}" dt="2025-01-24T18:15:51.876" v="4561" actId="14100"/>
          <ac:graphicFrameMkLst>
            <pc:docMk/>
            <pc:sldMk cId="1456434096" sldId="448"/>
            <ac:graphicFrameMk id="4" creationId="{AFAEBC20-7A72-5C1B-F3C4-D4D6B54E5E13}"/>
          </ac:graphicFrameMkLst>
        </pc:graphicFrameChg>
      </pc:sldChg>
      <pc:sldChg chg="delSp modSp add mod">
        <pc:chgData name="James Connell" userId="b75aba48b375d188" providerId="LiveId" clId="{63151FC6-0B55-4CA2-9FC1-13443ACDD1F8}" dt="2025-01-22T19:39:32.066" v="3882" actId="2711"/>
        <pc:sldMkLst>
          <pc:docMk/>
          <pc:sldMk cId="2399146701" sldId="736"/>
        </pc:sldMkLst>
        <pc:spChg chg="mod">
          <ac:chgData name="James Connell" userId="b75aba48b375d188" providerId="LiveId" clId="{63151FC6-0B55-4CA2-9FC1-13443ACDD1F8}" dt="2025-01-22T19:39:32.066" v="3882" actId="2711"/>
          <ac:spMkLst>
            <pc:docMk/>
            <pc:sldMk cId="2399146701" sldId="736"/>
            <ac:spMk id="2" creationId="{03F741AC-224B-4009-BFB9-16E90D08C521}"/>
          </ac:spMkLst>
        </pc:spChg>
        <pc:spChg chg="mod">
          <ac:chgData name="James Connell" userId="b75aba48b375d188" providerId="LiveId" clId="{63151FC6-0B55-4CA2-9FC1-13443ACDD1F8}" dt="2025-01-21T17:18:27.923" v="2321" actId="20577"/>
          <ac:spMkLst>
            <pc:docMk/>
            <pc:sldMk cId="2399146701" sldId="736"/>
            <ac:spMk id="3" creationId="{EF22D5DD-31BF-44A7-87A6-2D535367B525}"/>
          </ac:spMkLst>
        </pc:spChg>
        <pc:picChg chg="mod">
          <ac:chgData name="James Connell" userId="b75aba48b375d188" providerId="LiveId" clId="{63151FC6-0B55-4CA2-9FC1-13443ACDD1F8}" dt="2025-01-21T17:18:39.769" v="2322" actId="14100"/>
          <ac:picMkLst>
            <pc:docMk/>
            <pc:sldMk cId="2399146701" sldId="736"/>
            <ac:picMk id="5" creationId="{64945341-E294-423B-ACA5-478F06740E4A}"/>
          </ac:picMkLst>
        </pc:picChg>
      </pc:sldChg>
      <pc:sldChg chg="addSp delSp modSp new mod modClrScheme modAnim chgLayout">
        <pc:chgData name="James Connell" userId="b75aba48b375d188" providerId="LiveId" clId="{63151FC6-0B55-4CA2-9FC1-13443ACDD1F8}" dt="2025-01-26T15:18:28.818" v="4721"/>
        <pc:sldMkLst>
          <pc:docMk/>
          <pc:sldMk cId="28612680" sldId="737"/>
        </pc:sldMkLst>
        <pc:spChg chg="mod">
          <ac:chgData name="James Connell" userId="b75aba48b375d188" providerId="LiveId" clId="{63151FC6-0B55-4CA2-9FC1-13443ACDD1F8}" dt="2025-01-24T18:12:13.821" v="4554" actId="14100"/>
          <ac:spMkLst>
            <pc:docMk/>
            <pc:sldMk cId="28612680" sldId="737"/>
            <ac:spMk id="2" creationId="{819F2552-D0AD-A6FF-8EFC-AC7F0E37819B}"/>
          </ac:spMkLst>
        </pc:spChg>
        <pc:spChg chg="add mod">
          <ac:chgData name="James Connell" userId="b75aba48b375d188" providerId="LiveId" clId="{63151FC6-0B55-4CA2-9FC1-13443ACDD1F8}" dt="2025-01-24T18:13:33.144" v="4556" actId="113"/>
          <ac:spMkLst>
            <pc:docMk/>
            <pc:sldMk cId="28612680" sldId="737"/>
            <ac:spMk id="6" creationId="{5196478A-2406-53E4-75C7-0F6920B0AF83}"/>
          </ac:spMkLst>
        </pc:spChg>
        <pc:picChg chg="add mod ord">
          <ac:chgData name="James Connell" userId="b75aba48b375d188" providerId="LiveId" clId="{63151FC6-0B55-4CA2-9FC1-13443ACDD1F8}" dt="2025-01-22T18:25:26.843" v="2826" actId="1076"/>
          <ac:picMkLst>
            <pc:docMk/>
            <pc:sldMk cId="28612680" sldId="737"/>
            <ac:picMk id="5" creationId="{A7A2654A-7DBD-1AEF-A547-75272B02225A}"/>
          </ac:picMkLst>
        </pc:picChg>
      </pc:sldChg>
      <pc:sldChg chg="addSp delSp modSp add mod">
        <pc:chgData name="James Connell" userId="b75aba48b375d188" providerId="LiveId" clId="{63151FC6-0B55-4CA2-9FC1-13443ACDD1F8}" dt="2025-01-24T18:18:10.210" v="4580" actId="20577"/>
        <pc:sldMkLst>
          <pc:docMk/>
          <pc:sldMk cId="2610882504" sldId="738"/>
        </pc:sldMkLst>
        <pc:spChg chg="mod">
          <ac:chgData name="James Connell" userId="b75aba48b375d188" providerId="LiveId" clId="{63151FC6-0B55-4CA2-9FC1-13443ACDD1F8}" dt="2025-01-22T19:41:12.586" v="3890" actId="20577"/>
          <ac:spMkLst>
            <pc:docMk/>
            <pc:sldMk cId="2610882504" sldId="738"/>
            <ac:spMk id="2" creationId="{8E0DFCBA-63B0-F930-6B2A-803ACD9D748D}"/>
          </ac:spMkLst>
        </pc:spChg>
        <pc:spChg chg="mod">
          <ac:chgData name="James Connell" userId="b75aba48b375d188" providerId="LiveId" clId="{63151FC6-0B55-4CA2-9FC1-13443ACDD1F8}" dt="2025-01-24T18:18:10.210" v="4580" actId="20577"/>
          <ac:spMkLst>
            <pc:docMk/>
            <pc:sldMk cId="2610882504" sldId="738"/>
            <ac:spMk id="3" creationId="{380D426B-05A0-236C-C995-C95A1A3CD469}"/>
          </ac:spMkLst>
        </pc:spChg>
        <pc:picChg chg="add mod">
          <ac:chgData name="James Connell" userId="b75aba48b375d188" providerId="LiveId" clId="{63151FC6-0B55-4CA2-9FC1-13443ACDD1F8}" dt="2025-01-22T18:55:43.626" v="3239" actId="14100"/>
          <ac:picMkLst>
            <pc:docMk/>
            <pc:sldMk cId="2610882504" sldId="738"/>
            <ac:picMk id="9" creationId="{D7C98F30-08D1-3D6B-8FDA-0880FEB9EC02}"/>
          </ac:picMkLst>
        </pc:picChg>
      </pc:sldChg>
      <pc:sldChg chg="new del">
        <pc:chgData name="James Connell" userId="b75aba48b375d188" providerId="LiveId" clId="{63151FC6-0B55-4CA2-9FC1-13443ACDD1F8}" dt="2025-01-22T19:22:23.809" v="3787" actId="47"/>
        <pc:sldMkLst>
          <pc:docMk/>
          <pc:sldMk cId="1256494996" sldId="739"/>
        </pc:sldMkLst>
      </pc:sldChg>
      <pc:sldMasterChg chg="addSldLayout delSldLayout">
        <pc:chgData name="James Connell" userId="b75aba48b375d188" providerId="LiveId" clId="{63151FC6-0B55-4CA2-9FC1-13443ACDD1F8}" dt="2025-01-22T19:12:41.290" v="3784" actId="47"/>
        <pc:sldMasterMkLst>
          <pc:docMk/>
          <pc:sldMasterMk cId="2925228176" sldId="2147483688"/>
        </pc:sldMasterMkLst>
        <pc:sldLayoutChg chg="add del">
          <pc:chgData name="James Connell" userId="b75aba48b375d188" providerId="LiveId" clId="{63151FC6-0B55-4CA2-9FC1-13443ACDD1F8}" dt="2025-01-22T19:12:41.290" v="3784" actId="47"/>
          <pc:sldLayoutMkLst>
            <pc:docMk/>
            <pc:sldMasterMk cId="2925228176" sldId="2147483688"/>
            <pc:sldLayoutMk cId="280931930" sldId="2147483701"/>
          </pc:sldLayoutMkLst>
        </pc:sldLayoutChg>
      </pc:sldMasterChg>
      <pc:sldMasterChg chg="del delSldLayout">
        <pc:chgData name="James Connell" userId="b75aba48b375d188" providerId="LiveId" clId="{63151FC6-0B55-4CA2-9FC1-13443ACDD1F8}" dt="2025-01-22T19:12:23.116" v="3782" actId="47"/>
        <pc:sldMasterMkLst>
          <pc:docMk/>
          <pc:sldMasterMk cId="2840593966" sldId="2147483717"/>
        </pc:sldMasterMkLst>
        <pc:sldLayoutChg chg="del">
          <pc:chgData name="James Connell" userId="b75aba48b375d188" providerId="LiveId" clId="{63151FC6-0B55-4CA2-9FC1-13443ACDD1F8}" dt="2025-01-22T19:12:23.116" v="3782" actId="47"/>
          <pc:sldLayoutMkLst>
            <pc:docMk/>
            <pc:sldMasterMk cId="2840593966" sldId="2147483717"/>
            <pc:sldLayoutMk cId="3766163559" sldId="2147483718"/>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2635094800" sldId="2147483719"/>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1005166168" sldId="2147483720"/>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670236049" sldId="2147483721"/>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545792183" sldId="2147483722"/>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19367330" sldId="2147483723"/>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3173752800" sldId="2147483724"/>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4121493435" sldId="2147483725"/>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1440245541" sldId="2147483726"/>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2848909539" sldId="2147483727"/>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3661809063" sldId="2147483728"/>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159807602" sldId="2147483729"/>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1929465982" sldId="2147483730"/>
          </pc:sldLayoutMkLst>
        </pc:sldLayoutChg>
        <pc:sldLayoutChg chg="del">
          <pc:chgData name="James Connell" userId="b75aba48b375d188" providerId="LiveId" clId="{63151FC6-0B55-4CA2-9FC1-13443ACDD1F8}" dt="2025-01-22T19:12:23.116" v="3782" actId="47"/>
          <pc:sldLayoutMkLst>
            <pc:docMk/>
            <pc:sldMasterMk cId="2840593966" sldId="2147483717"/>
            <pc:sldLayoutMk cId="60157344" sldId="2147483731"/>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86CCE2-1C8C-104C-D288-E39DDFB5907C}"/>
              </a:ext>
            </a:extLst>
          </p:cNvPr>
          <p:cNvSpPr>
            <a:spLocks noGrp="1"/>
          </p:cNvSpPr>
          <p:nvPr>
            <p:ph type="hdr" sz="quarter"/>
          </p:nvPr>
        </p:nvSpPr>
        <p:spPr>
          <a:xfrm>
            <a:off x="0" y="0"/>
            <a:ext cx="3505200" cy="466725"/>
          </a:xfrm>
          <a:prstGeom prst="rect">
            <a:avLst/>
          </a:prstGeom>
        </p:spPr>
        <p:txBody>
          <a:bodyPr vert="horz" lIns="91440" tIns="45720" rIns="91440" bIns="45720" rtlCol="0"/>
          <a:lstStyle>
            <a:lvl1pPr algn="l">
              <a:defRPr sz="1200"/>
            </a:lvl1pPr>
          </a:lstStyle>
          <a:p>
            <a:r>
              <a:rPr lang="en-US" sz="1600" b="1" dirty="0"/>
              <a:t>Tax Smart Giving Strategies for 2025</a:t>
            </a:r>
          </a:p>
        </p:txBody>
      </p:sp>
      <p:sp>
        <p:nvSpPr>
          <p:cNvPr id="3" name="Date Placeholder 2">
            <a:extLst>
              <a:ext uri="{FF2B5EF4-FFF2-40B4-BE49-F238E27FC236}">
                <a16:creationId xmlns:a16="http://schemas.microsoft.com/office/drawing/2014/main" id="{82A799A2-74A8-3BF3-64A6-57CF20CB1FE6}"/>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r>
              <a:rPr lang="en-US" sz="1600" b="1" dirty="0">
                <a:latin typeface="Times New Roman" panose="02020603050405020304" pitchFamily="18" charset="0"/>
                <a:cs typeface="Times New Roman" panose="02020603050405020304" pitchFamily="18" charset="0"/>
              </a:rPr>
              <a:t>January, 2025</a:t>
            </a:r>
          </a:p>
        </p:txBody>
      </p:sp>
      <p:sp>
        <p:nvSpPr>
          <p:cNvPr id="4" name="Footer Placeholder 3">
            <a:extLst>
              <a:ext uri="{FF2B5EF4-FFF2-40B4-BE49-F238E27FC236}">
                <a16:creationId xmlns:a16="http://schemas.microsoft.com/office/drawing/2014/main" id="{50D600BC-6753-7BC2-8745-F18164879B9C}"/>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r>
              <a:rPr lang="en-US" sz="1600" b="1" dirty="0">
                <a:latin typeface="Times New Roman" panose="02020603050405020304" pitchFamily="18" charset="0"/>
                <a:cs typeface="Times New Roman" panose="02020603050405020304" pitchFamily="18" charset="0"/>
              </a:rPr>
              <a:t>James Connell and Associates</a:t>
            </a:r>
          </a:p>
        </p:txBody>
      </p:sp>
      <p:sp>
        <p:nvSpPr>
          <p:cNvPr id="5" name="Slide Number Placeholder 4">
            <a:extLst>
              <a:ext uri="{FF2B5EF4-FFF2-40B4-BE49-F238E27FC236}">
                <a16:creationId xmlns:a16="http://schemas.microsoft.com/office/drawing/2014/main" id="{8F9E4A39-060C-3258-3EDE-4714E3BAAF6F}"/>
              </a:ext>
            </a:extLst>
          </p:cNvPr>
          <p:cNvSpPr>
            <a:spLocks noGrp="1"/>
          </p:cNvSpPr>
          <p:nvPr>
            <p:ph type="sldNum" sz="quarter" idx="3"/>
          </p:nvPr>
        </p:nvSpPr>
        <p:spPr>
          <a:xfrm>
            <a:off x="3971925" y="8829675"/>
            <a:ext cx="3038475" cy="466725"/>
          </a:xfrm>
          <a:prstGeom prst="rect">
            <a:avLst/>
          </a:prstGeom>
        </p:spPr>
        <p:txBody>
          <a:bodyPr vert="horz" lIns="91440" tIns="45720" rIns="91440" bIns="45720" rtlCol="0" anchor="b"/>
          <a:lstStyle>
            <a:lvl1pPr algn="r">
              <a:defRPr sz="1200"/>
            </a:lvl1pPr>
          </a:lstStyle>
          <a:p>
            <a:r>
              <a:rPr lang="en-US" sz="1400" b="1" dirty="0">
                <a:latin typeface="Times New Roman" panose="02020603050405020304" pitchFamily="18" charset="0"/>
                <a:cs typeface="Times New Roman" panose="02020603050405020304" pitchFamily="18" charset="0"/>
              </a:rPr>
              <a:t>PAGE…</a:t>
            </a:r>
            <a:fld id="{42FCE8DC-847E-4351-9FB7-256F62E00F3E}" type="slidenum">
              <a:rPr lang="en-US" sz="1400" b="1" smtClean="0">
                <a:latin typeface="Times New Roman" panose="02020603050405020304" pitchFamily="18" charset="0"/>
                <a:cs typeface="Times New Roman" panose="02020603050405020304" pitchFamily="18" charset="0"/>
              </a:rPr>
              <a:t>‹#›</a:t>
            </a:fld>
            <a:endParaRPr 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2184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EB1E498-7BA5-4F91-A4E6-F5D7B8DDFA89}" type="datetimeFigureOut">
              <a:rPr lang="en-US" smtClean="0"/>
              <a:t>1/26/2025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E7844ED-FEBA-4983-B5E7-D413F4A13C57}" type="slidenum">
              <a:rPr lang="en-US" smtClean="0"/>
              <a:t>‹#›</a:t>
            </a:fld>
            <a:endParaRPr lang="en-US"/>
          </a:p>
        </p:txBody>
      </p:sp>
    </p:spTree>
    <p:extLst>
      <p:ext uri="{BB962C8B-B14F-4D97-AF65-F5344CB8AC3E}">
        <p14:creationId xmlns:p14="http://schemas.microsoft.com/office/powerpoint/2010/main" val="1122746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7325" y="1181100"/>
            <a:ext cx="4251325" cy="3189288"/>
          </a:xfrm>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00DE434B-755C-6D60-A820-C54DFA05C0C7}"/>
              </a:ext>
            </a:extLst>
          </p:cNvPr>
          <p:cNvSpPr>
            <a:spLocks noGrp="1"/>
          </p:cNvSpPr>
          <p:nvPr>
            <p:ph type="dt" idx="1"/>
          </p:nvPr>
        </p:nvSpPr>
        <p:spPr/>
        <p:txBody>
          <a:bodyPr/>
          <a:lstStyle/>
          <a:p>
            <a:pPr defTabSz="931774">
              <a:defRPr/>
            </a:pPr>
            <a:fld id="{230D50A1-AB35-41EE-8909-DDAE93F51CCD}" type="datetime1">
              <a:rPr lang="en-US">
                <a:solidFill>
                  <a:prstClr val="black"/>
                </a:solidFill>
                <a:latin typeface="Calibri" panose="020F0502020204030204"/>
              </a:rPr>
              <a:pPr defTabSz="931774">
                <a:defRPr/>
              </a:pPr>
              <a:t>1/26/2025</a:t>
            </a:fld>
            <a:endParaRPr lang="en-US">
              <a:solidFill>
                <a:prstClr val="black"/>
              </a:solidFill>
              <a:latin typeface="Calibri" panose="020F0502020204030204"/>
            </a:endParaRPr>
          </a:p>
        </p:txBody>
      </p:sp>
      <p:sp>
        <p:nvSpPr>
          <p:cNvPr id="6" name="Footer Placeholder 5">
            <a:extLst>
              <a:ext uri="{FF2B5EF4-FFF2-40B4-BE49-F238E27FC236}">
                <a16:creationId xmlns:a16="http://schemas.microsoft.com/office/drawing/2014/main" id="{B803613B-FD15-8D04-6E2F-AF9C2E6C31E6}"/>
              </a:ext>
            </a:extLst>
          </p:cNvPr>
          <p:cNvSpPr>
            <a:spLocks noGrp="1"/>
          </p:cNvSpPr>
          <p:nvPr>
            <p:ph type="ftr" sz="quarter" idx="4"/>
          </p:nvPr>
        </p:nvSpPr>
        <p:spPr/>
        <p:txBody>
          <a:bodyPr/>
          <a:lstStyle/>
          <a:p>
            <a:pPr defTabSz="931774">
              <a:defRPr/>
            </a:pPr>
            <a:r>
              <a:rPr lang="en-US">
                <a:solidFill>
                  <a:prstClr val="black"/>
                </a:solidFill>
                <a:latin typeface="Calibri" panose="020F0502020204030204"/>
              </a:rPr>
              <a:t>James E. Connell FAHP, CSA Charitable Estate and Gift Planning Specialists Box 3335, Pinehurst, North Carolina 28374-3335 Phone 910-295-6800 …. Fax 910-295-6866</a:t>
            </a:r>
          </a:p>
        </p:txBody>
      </p:sp>
      <p:sp>
        <p:nvSpPr>
          <p:cNvPr id="7" name="Slide Number Placeholder 6">
            <a:extLst>
              <a:ext uri="{FF2B5EF4-FFF2-40B4-BE49-F238E27FC236}">
                <a16:creationId xmlns:a16="http://schemas.microsoft.com/office/drawing/2014/main" id="{1F00CD4F-5BC1-ACEB-305C-9EF272A7B2F6}"/>
              </a:ext>
            </a:extLst>
          </p:cNvPr>
          <p:cNvSpPr>
            <a:spLocks noGrp="1"/>
          </p:cNvSpPr>
          <p:nvPr>
            <p:ph type="sldNum" sz="quarter" idx="5"/>
          </p:nvPr>
        </p:nvSpPr>
        <p:spPr/>
        <p:txBody>
          <a:bodyPr/>
          <a:lstStyle/>
          <a:p>
            <a:pPr defTabSz="931774">
              <a:defRPr/>
            </a:pPr>
            <a:fld id="{BBD70424-3416-40F4-B604-89862DBDE3CE}" type="slidenum">
              <a:rPr lang="en-US">
                <a:solidFill>
                  <a:prstClr val="black"/>
                </a:solidFill>
                <a:latin typeface="Calibri" panose="020F0502020204030204"/>
              </a:rPr>
              <a:pPr defTabSz="931774">
                <a:defRPr/>
              </a:pPr>
              <a:t>1</a:t>
            </a:fld>
            <a:endParaRPr lang="en-US">
              <a:solidFill>
                <a:prstClr val="black"/>
              </a:solidFill>
              <a:latin typeface="Calibri" panose="020F0502020204030204"/>
            </a:endParaRPr>
          </a:p>
        </p:txBody>
      </p:sp>
      <p:sp>
        <p:nvSpPr>
          <p:cNvPr id="8" name="Header Placeholder 7">
            <a:extLst>
              <a:ext uri="{FF2B5EF4-FFF2-40B4-BE49-F238E27FC236}">
                <a16:creationId xmlns:a16="http://schemas.microsoft.com/office/drawing/2014/main" id="{3CDF81D5-5B1A-3616-34FE-0E12E982951F}"/>
              </a:ext>
            </a:extLst>
          </p:cNvPr>
          <p:cNvSpPr>
            <a:spLocks noGrp="1"/>
          </p:cNvSpPr>
          <p:nvPr>
            <p:ph type="hdr" sz="quarter"/>
          </p:nvPr>
        </p:nvSpPr>
        <p:spPr/>
        <p:txBody>
          <a:bodyPr/>
          <a:lstStyle/>
          <a:p>
            <a:pPr defTabSz="931774">
              <a:defRPr/>
            </a:pPr>
            <a:r>
              <a:rPr lang="en-US">
                <a:solidFill>
                  <a:prstClr val="black"/>
                </a:solidFill>
                <a:latin typeface="Calibri" panose="020F0502020204030204"/>
              </a:rPr>
              <a:t>Charitable Gift Annuities NMC Foundation</a:t>
            </a:r>
          </a:p>
        </p:txBody>
      </p:sp>
    </p:spTree>
    <p:extLst>
      <p:ext uri="{BB962C8B-B14F-4D97-AF65-F5344CB8AC3E}">
        <p14:creationId xmlns:p14="http://schemas.microsoft.com/office/powerpoint/2010/main" val="1984626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268" y="4552977"/>
            <a:ext cx="5741388" cy="4757836"/>
          </a:xfrm>
        </p:spPr>
        <p:txBody>
          <a:bodyPr/>
          <a:lstStyle/>
          <a:p>
            <a:r>
              <a:rPr lang="en-US" dirty="0"/>
              <a:t>Americans give for many reasons.</a:t>
            </a:r>
          </a:p>
          <a:p>
            <a:endParaRPr lang="en-US" dirty="0"/>
          </a:p>
          <a:p>
            <a:r>
              <a:rPr lang="en-US" dirty="0"/>
              <a:t>Studies have shown there are primary motivators for how individuals gift and they fall into 7 major categories.</a:t>
            </a:r>
          </a:p>
          <a:p>
            <a:r>
              <a:rPr lang="en-US" b="1" dirty="0"/>
              <a:t>Communitarians</a:t>
            </a:r>
            <a:r>
              <a:rPr lang="en-US" dirty="0"/>
              <a:t> give because they have made their money in a community and want to improve the life of those in the community.</a:t>
            </a:r>
          </a:p>
          <a:p>
            <a:endParaRPr lang="en-US" dirty="0"/>
          </a:p>
          <a:p>
            <a:r>
              <a:rPr lang="en-US" b="1" dirty="0"/>
              <a:t>Devout</a:t>
            </a:r>
            <a:r>
              <a:rPr lang="en-US" dirty="0"/>
              <a:t> individuals primarily give to religious organizations based on their faith, beliefs and values.</a:t>
            </a:r>
          </a:p>
          <a:p>
            <a:endParaRPr lang="en-US" dirty="0"/>
          </a:p>
          <a:p>
            <a:r>
              <a:rPr lang="en-US" b="1" dirty="0"/>
              <a:t>Investors</a:t>
            </a:r>
            <a:r>
              <a:rPr lang="en-US" dirty="0"/>
              <a:t> give based on a business orientation to maximize the personal and financial benefit of their gifts.</a:t>
            </a:r>
          </a:p>
          <a:p>
            <a:endParaRPr lang="en-US" dirty="0"/>
          </a:p>
          <a:p>
            <a:r>
              <a:rPr lang="en-US" dirty="0"/>
              <a:t>Socialites giving is based on a party or event that raises support for charity.</a:t>
            </a:r>
          </a:p>
          <a:p>
            <a:endParaRPr lang="en-US" dirty="0"/>
          </a:p>
          <a:p>
            <a:r>
              <a:rPr lang="en-US" b="1" dirty="0" err="1"/>
              <a:t>Repayers</a:t>
            </a:r>
            <a:r>
              <a:rPr lang="en-US" dirty="0"/>
              <a:t> give based on their experience with a charity, </a:t>
            </a:r>
            <a:r>
              <a:rPr lang="en-US" dirty="0" err="1"/>
              <a:t>ie</a:t>
            </a:r>
            <a:r>
              <a:rPr lang="en-US" dirty="0"/>
              <a:t> education, health care, red cross for veterans.</a:t>
            </a:r>
          </a:p>
          <a:p>
            <a:endParaRPr lang="en-US" dirty="0"/>
          </a:p>
          <a:p>
            <a:r>
              <a:rPr lang="en-US" b="1" dirty="0"/>
              <a:t>Altruists</a:t>
            </a:r>
            <a:r>
              <a:rPr lang="en-US" dirty="0"/>
              <a:t> give from their heart because it feels good to help others.</a:t>
            </a:r>
          </a:p>
          <a:p>
            <a:endParaRPr lang="en-US" dirty="0"/>
          </a:p>
          <a:p>
            <a:r>
              <a:rPr lang="en-US" b="1" dirty="0"/>
              <a:t>Dynasts </a:t>
            </a:r>
            <a:r>
              <a:rPr lang="en-US" dirty="0"/>
              <a:t>are giving what others have left them to distribute in a trust, donor advised funds or family foundation.  They may not support the type of charities their parents did.</a:t>
            </a:r>
          </a:p>
          <a:p>
            <a:endParaRPr lang="en-US" dirty="0"/>
          </a:p>
          <a:p>
            <a:r>
              <a:rPr lang="en-US" dirty="0"/>
              <a:t>Many have multiple motivations.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6235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0EC90-7D7D-26C5-FEBC-7D5F2F142BDA}"/>
            </a:ext>
          </a:extLst>
        </p:cNvPr>
        <p:cNvGrpSpPr/>
        <p:nvPr/>
      </p:nvGrpSpPr>
      <p:grpSpPr>
        <a:xfrm>
          <a:off x="0" y="0"/>
          <a:ext cx="0" cy="0"/>
          <a:chOff x="0" y="0"/>
          <a:chExt cx="0" cy="0"/>
        </a:xfrm>
      </p:grpSpPr>
      <p:sp>
        <p:nvSpPr>
          <p:cNvPr id="28674" name="Rectangle 7">
            <a:extLst>
              <a:ext uri="{FF2B5EF4-FFF2-40B4-BE49-F238E27FC236}">
                <a16:creationId xmlns:a16="http://schemas.microsoft.com/office/drawing/2014/main" id="{99B62135-7C94-484A-B1B4-DBE1F0C768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5157">
              <a:defRPr sz="2400" b="1">
                <a:solidFill>
                  <a:schemeClr val="tx1"/>
                </a:solidFill>
                <a:latin typeface="Arial" charset="0"/>
              </a:defRPr>
            </a:lvl1pPr>
            <a:lvl2pPr marL="757066" indent="-291179" defTabSz="985157">
              <a:defRPr sz="2400" b="1">
                <a:solidFill>
                  <a:schemeClr val="tx1"/>
                </a:solidFill>
                <a:latin typeface="Arial" charset="0"/>
              </a:defRPr>
            </a:lvl2pPr>
            <a:lvl3pPr marL="1164717" indent="-232943" defTabSz="985157">
              <a:defRPr sz="2400" b="1">
                <a:solidFill>
                  <a:schemeClr val="tx1"/>
                </a:solidFill>
                <a:latin typeface="Arial" charset="0"/>
              </a:defRPr>
            </a:lvl3pPr>
            <a:lvl4pPr marL="1630604" indent="-232943" defTabSz="985157">
              <a:defRPr sz="2400" b="1">
                <a:solidFill>
                  <a:schemeClr val="tx1"/>
                </a:solidFill>
                <a:latin typeface="Arial" charset="0"/>
              </a:defRPr>
            </a:lvl4pPr>
            <a:lvl5pPr marL="2096491" indent="-232943" defTabSz="985157">
              <a:defRPr sz="2400" b="1">
                <a:solidFill>
                  <a:schemeClr val="tx1"/>
                </a:solidFill>
                <a:latin typeface="Arial" charset="0"/>
              </a:defRPr>
            </a:lvl5pPr>
            <a:lvl6pPr marL="2562377" indent="-232943" defTabSz="985157" eaLnBrk="0" fontAlgn="base" hangingPunct="0">
              <a:spcBef>
                <a:spcPct val="0"/>
              </a:spcBef>
              <a:spcAft>
                <a:spcPct val="0"/>
              </a:spcAft>
              <a:defRPr sz="2400" b="1">
                <a:solidFill>
                  <a:schemeClr val="tx1"/>
                </a:solidFill>
                <a:latin typeface="Arial" charset="0"/>
              </a:defRPr>
            </a:lvl6pPr>
            <a:lvl7pPr marL="3028264" indent="-232943" defTabSz="985157" eaLnBrk="0" fontAlgn="base" hangingPunct="0">
              <a:spcBef>
                <a:spcPct val="0"/>
              </a:spcBef>
              <a:spcAft>
                <a:spcPct val="0"/>
              </a:spcAft>
              <a:defRPr sz="2400" b="1">
                <a:solidFill>
                  <a:schemeClr val="tx1"/>
                </a:solidFill>
                <a:latin typeface="Arial" charset="0"/>
              </a:defRPr>
            </a:lvl7pPr>
            <a:lvl8pPr marL="3494151" indent="-232943" defTabSz="985157" eaLnBrk="0" fontAlgn="base" hangingPunct="0">
              <a:spcBef>
                <a:spcPct val="0"/>
              </a:spcBef>
              <a:spcAft>
                <a:spcPct val="0"/>
              </a:spcAft>
              <a:defRPr sz="2400" b="1">
                <a:solidFill>
                  <a:schemeClr val="tx1"/>
                </a:solidFill>
                <a:latin typeface="Arial" charset="0"/>
              </a:defRPr>
            </a:lvl8pPr>
            <a:lvl9pPr marL="3960038" indent="-232943" defTabSz="985157" eaLnBrk="0" fontAlgn="base" hangingPunct="0">
              <a:spcBef>
                <a:spcPct val="0"/>
              </a:spcBef>
              <a:spcAft>
                <a:spcPct val="0"/>
              </a:spcAft>
              <a:defRPr sz="2400" b="1">
                <a:solidFill>
                  <a:schemeClr val="tx1"/>
                </a:solidFill>
                <a:latin typeface="Arial" charset="0"/>
              </a:defRPr>
            </a:lvl9pPr>
          </a:lstStyle>
          <a:p>
            <a:pPr marL="0" marR="0" lvl="0" indent="0" algn="r" defTabSz="985157" rtl="0" eaLnBrk="1" fontAlgn="auto" latinLnBrk="0" hangingPunct="1">
              <a:lnSpc>
                <a:spcPct val="100000"/>
              </a:lnSpc>
              <a:spcBef>
                <a:spcPts val="0"/>
              </a:spcBef>
              <a:spcAft>
                <a:spcPts val="0"/>
              </a:spcAft>
              <a:buClrTx/>
              <a:buSzTx/>
              <a:buFontTx/>
              <a:buNone/>
              <a:tabLst/>
              <a:defRPr/>
            </a:pPr>
            <a:fld id="{0CDA067F-F5CF-4D29-9FB9-F8482D007668}" type="slidenum">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85157"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8675" name="Rectangle 2">
            <a:extLst>
              <a:ext uri="{FF2B5EF4-FFF2-40B4-BE49-F238E27FC236}">
                <a16:creationId xmlns:a16="http://schemas.microsoft.com/office/drawing/2014/main" id="{9301C349-A083-22C0-ED78-C7806D240353}"/>
              </a:ext>
            </a:extLst>
          </p:cNvPr>
          <p:cNvSpPr>
            <a:spLocks noGrp="1" noRot="1" noChangeAspect="1" noChangeArrowheads="1" noTextEdit="1"/>
          </p:cNvSpPr>
          <p:nvPr>
            <p:ph type="sldImg"/>
          </p:nvPr>
        </p:nvSpPr>
        <p:spPr>
          <a:ln cap="flat"/>
        </p:spPr>
      </p:sp>
      <p:sp>
        <p:nvSpPr>
          <p:cNvPr id="28676" name="Rectangle 3">
            <a:extLst>
              <a:ext uri="{FF2B5EF4-FFF2-40B4-BE49-F238E27FC236}">
                <a16:creationId xmlns:a16="http://schemas.microsoft.com/office/drawing/2014/main" id="{675900D5-F2C2-5771-06BA-DC8A7D1077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b="1" dirty="0"/>
              <a:t>TAX EVENTS</a:t>
            </a:r>
          </a:p>
          <a:p>
            <a:endParaRPr lang="en-US" altLang="en-US" sz="1100" dirty="0"/>
          </a:p>
          <a:p>
            <a:r>
              <a:rPr lang="en-US" altLang="en-US" sz="1100" dirty="0"/>
              <a:t>        We all will experience a number of events during our lifetimes that result in taxation.  For example, if we earn income this year and decide that we are not going to be a tax protester and go to jail, then we will surely pay income taxes.  Perhaps some of you here have invested in an asset and that property has increased over the years.  If you sell that property, you will pay a fairly substantial capital gains tax.</a:t>
            </a:r>
          </a:p>
          <a:p>
            <a:r>
              <a:rPr lang="en-US" altLang="en-US" sz="1100" dirty="0"/>
              <a:t>        Some year you might decide to give property to family members.  Gift taxes are very frequently not understood well by most people.  A person once commented to me, "You mean I can pay income tax when I earn something, invest it and pay capital gains tax when I sell, and then if I want to give it to my children, pay an additional tax on that same property?"</a:t>
            </a:r>
          </a:p>
          <a:p>
            <a:r>
              <a:rPr lang="en-US" altLang="en-US" sz="1100" dirty="0"/>
              <a:t>        And the answer is "yes."  If property is gifted in excess of the annual exclusion per year, intended to cover birthday gifts and other smaller gifts, then there could even be a gift tax.</a:t>
            </a:r>
          </a:p>
          <a:p>
            <a:r>
              <a:rPr lang="en-US" altLang="en-US" sz="1100" dirty="0"/>
              <a:t>        Finally, when we pass away there could be a tax at death.  Estates over the exemption equivalent pay an estate tax.  In some cases, more than one-third of the estate is lost due to estate taxes.</a:t>
            </a:r>
          </a:p>
          <a:p>
            <a:pPr defTabSz="985157">
              <a:spcBef>
                <a:spcPct val="0"/>
              </a:spcBef>
            </a:pPr>
            <a:endParaRPr lang="en-US" sz="2500" dirty="0"/>
          </a:p>
        </p:txBody>
      </p:sp>
    </p:spTree>
    <p:extLst>
      <p:ext uri="{BB962C8B-B14F-4D97-AF65-F5344CB8AC3E}">
        <p14:creationId xmlns:p14="http://schemas.microsoft.com/office/powerpoint/2010/main" val="377911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quick summary of the challenges in the new tax law.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567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1182688"/>
            <a:ext cx="4257675" cy="3192462"/>
          </a:xfrm>
        </p:spPr>
      </p:sp>
      <p:sp>
        <p:nvSpPr>
          <p:cNvPr id="3" name="Notes Placeholder 2"/>
          <p:cNvSpPr>
            <a:spLocks noGrp="1"/>
          </p:cNvSpPr>
          <p:nvPr>
            <p:ph type="body" idx="1"/>
          </p:nvPr>
        </p:nvSpPr>
        <p:spPr/>
        <p:txBody>
          <a:bodyPr/>
          <a:lstStyle/>
          <a:p>
            <a:r>
              <a:rPr lang="en-US" dirty="0"/>
              <a:t>This is a simple chart showing the first benefit of charitable giving is the lowering of taxes</a:t>
            </a:r>
          </a:p>
          <a:p>
            <a:endParaRPr lang="en-US" dirty="0"/>
          </a:p>
          <a:p>
            <a:r>
              <a:rPr lang="en-US" dirty="0"/>
              <a:t>The government Federal and some states (not Pennsylvania) are our partners in giving since when you itemize your taxes and report charitable gifts you reduce your tax burden therefore your gifts costs less.</a:t>
            </a:r>
          </a:p>
          <a:p>
            <a:endParaRPr lang="en-US" dirty="0"/>
          </a:p>
          <a:p>
            <a:r>
              <a:rPr lang="en-US" dirty="0"/>
              <a:t>A $10,000 gift made in the 30% marginal tax bracket the donor receives a tax reduction of $3,000 therefore the cost of the gift “Out of Pocket” is only $7,000</a:t>
            </a:r>
          </a:p>
          <a:p>
            <a:endParaRPr lang="en-US" dirty="0"/>
          </a:p>
          <a:p>
            <a:r>
              <a:rPr lang="en-US" dirty="0"/>
              <a:t>We have many taxes</a:t>
            </a:r>
          </a:p>
          <a:p>
            <a:endParaRPr lang="en-US" dirty="0"/>
          </a:p>
          <a:p>
            <a:r>
              <a:rPr lang="en-US" dirty="0"/>
              <a:t>Income taxes on what you make.</a:t>
            </a:r>
          </a:p>
          <a:p>
            <a:endParaRPr lang="en-US" dirty="0"/>
          </a:p>
          <a:p>
            <a:r>
              <a:rPr lang="en-US" dirty="0"/>
              <a:t>Capital gains taxes on successful investments.</a:t>
            </a:r>
          </a:p>
          <a:p>
            <a:endParaRPr lang="en-US" dirty="0"/>
          </a:p>
          <a:p>
            <a:r>
              <a:rPr lang="en-US" dirty="0"/>
              <a:t>Estate taxes (MAYBE) when you die depending on how much you own.  With recent changes fewer people fall into estate tax planning concerns.</a:t>
            </a: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B4D35210-B632-4909-B1D5-5A94444DA4E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6385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1182688"/>
            <a:ext cx="4257675" cy="3192462"/>
          </a:xfrm>
        </p:spPr>
      </p:sp>
      <p:sp>
        <p:nvSpPr>
          <p:cNvPr id="3" name="Notes Placeholder 2"/>
          <p:cNvSpPr>
            <a:spLocks noGrp="1"/>
          </p:cNvSpPr>
          <p:nvPr>
            <p:ph type="body" idx="1"/>
          </p:nvPr>
        </p:nvSpPr>
        <p:spPr/>
        <p:txBody>
          <a:bodyPr/>
          <a:lstStyle/>
          <a:p>
            <a:r>
              <a:rPr lang="en-US" dirty="0"/>
              <a:t>The other major benefit of charitable gifts is you may trade both income you earn and/or assets you own for income using tax advantaged plans.</a:t>
            </a:r>
          </a:p>
          <a:p>
            <a:endParaRPr lang="en-US" dirty="0"/>
          </a:p>
          <a:p>
            <a:r>
              <a:rPr lang="en-US" dirty="0"/>
              <a:t>There are many plans such as gift annuities backed by the charity</a:t>
            </a:r>
          </a:p>
          <a:p>
            <a:endParaRPr lang="en-US" dirty="0"/>
          </a:p>
          <a:p>
            <a:r>
              <a:rPr lang="en-US" dirty="0"/>
              <a:t>Charitable trusts backed by the gifted asset</a:t>
            </a:r>
          </a:p>
          <a:p>
            <a:endParaRPr lang="en-US" dirty="0"/>
          </a:p>
          <a:p>
            <a:r>
              <a:rPr lang="en-US" dirty="0"/>
              <a:t>And Pooled funds where your gift is invested with others.  PLIFs have not been popular due to the fact they may only return income and income rates on investments have been historically low for the last 10 years since the recessions of 2007-2010.</a:t>
            </a: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B4D35210-B632-4909-B1D5-5A94444DA4E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2710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 giving involves a tax smart methods of decreasing income and capital gains taxes and creates a charitable deduction to qualify to itemize in certain cases.</a:t>
            </a:r>
          </a:p>
          <a:p>
            <a:endParaRPr lang="en-US" dirty="0"/>
          </a:p>
          <a:p>
            <a:r>
              <a:rPr lang="en-US" dirty="0"/>
              <a:t>Above is a summary of the major approaches.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816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Retired individuals and many seniors have been using every other year gifts or bunching deductions for many years.</a:t>
            </a:r>
          </a:p>
          <a:p>
            <a:endParaRPr lang="en-US" dirty="0"/>
          </a:p>
          <a:p>
            <a:r>
              <a:rPr lang="en-US" dirty="0"/>
              <a:t>This was a more effective technique when the standard deduction amounts were lower but it is still in valid use today.</a:t>
            </a:r>
          </a:p>
          <a:p>
            <a:endParaRPr lang="en-US" dirty="0"/>
          </a:p>
          <a:p>
            <a:r>
              <a:rPr lang="en-US" dirty="0"/>
              <a:t>In stead of gifting $10,000, which may not qualify, a donor gives $20,000 every other year to qualify and uses the standard deduction amount in non-gift years.</a:t>
            </a:r>
          </a:p>
          <a:p>
            <a:endParaRPr lang="en-US" dirty="0"/>
          </a:p>
          <a:p>
            <a:r>
              <a:rPr lang="en-US" dirty="0"/>
              <a:t>To make up charitable support in the off gift years if the donor has a Donor Advised Fund for which they have already received a charitable deduction in prior years, the donor may remove assets from the DAF and gift to their favorite charity.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892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Individuals who routinely gift cash should consider the major benefits of gifting appreciate securities.</a:t>
            </a:r>
          </a:p>
          <a:p>
            <a:endParaRPr lang="en-US" dirty="0"/>
          </a:p>
          <a:p>
            <a:r>
              <a:rPr lang="en-US" dirty="0"/>
              <a:t>A gift of appreciated assets to charity completely avoids capital gains taxes on the appreciation and in addition the donor receives a full fair market value charitable deduction.</a:t>
            </a:r>
          </a:p>
          <a:p>
            <a:endParaRPr lang="en-US" dirty="0"/>
          </a:p>
          <a:p>
            <a:r>
              <a:rPr lang="en-US" dirty="0"/>
              <a:t>A donor may select the total holding or may decide to gift only a portion of the holding as illustrated in this slide.</a:t>
            </a:r>
          </a:p>
          <a:p>
            <a:endParaRPr lang="en-US" dirty="0"/>
          </a:p>
          <a:p>
            <a:r>
              <a:rPr lang="en-US" dirty="0"/>
              <a:t>It is a BAD strategy to sell the stock today, incur the capital gains tax liability and gift the resulting cash.</a:t>
            </a:r>
          </a:p>
          <a:p>
            <a:endParaRPr lang="en-US" dirty="0"/>
          </a:p>
          <a:p>
            <a:r>
              <a:rPr lang="en-US" dirty="0"/>
              <a:t>The above example shows the many benefits of this strategy.</a:t>
            </a:r>
          </a:p>
          <a:p>
            <a:endParaRPr lang="en-US" dirty="0"/>
          </a:p>
          <a:p>
            <a:r>
              <a:rPr lang="en-US" dirty="0"/>
              <a:t>I often gift appreciated stock to make my contributions and if necessary round it up with cash to make my gift goal.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7004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Rather than donating cash to make a gift this donor looks at his portfolio and sees he has several shares of apple stock.</a:t>
            </a:r>
          </a:p>
          <a:p>
            <a:endParaRPr lang="en-US" dirty="0"/>
          </a:p>
          <a:p>
            <a:r>
              <a:rPr lang="en-US" dirty="0"/>
              <a:t>In place of the cash gift he gifts the stock and avoids any capital gains tax implications</a:t>
            </a:r>
          </a:p>
          <a:p>
            <a:endParaRPr lang="en-US" dirty="0"/>
          </a:p>
          <a:p>
            <a:r>
              <a:rPr lang="en-US" dirty="0"/>
              <a:t>He uses the original cash gift amount he was considering to repurchase the stock and therefore he has increased his cost basis in the stock and not reduce the amount of his holdings.</a:t>
            </a:r>
          </a:p>
          <a:p>
            <a:endParaRPr lang="en-US" dirty="0"/>
          </a:p>
          <a:p>
            <a:r>
              <a:rPr lang="en-US" dirty="0"/>
              <a:t>There is a 30 day waiting period to repurchase like kind securities sold at a loss.</a:t>
            </a:r>
          </a:p>
          <a:p>
            <a:endParaRPr lang="en-US" dirty="0"/>
          </a:p>
          <a:p>
            <a:r>
              <a:rPr lang="en-US" dirty="0"/>
              <a:t>Because this was gain property there is no 30 day waiting period.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8583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dt" sz="quarter" idx="4294967295"/>
          </p:nvPr>
        </p:nvSpPr>
        <p:spPr>
          <a:xfrm>
            <a:off x="3971293" y="2"/>
            <a:ext cx="3037523" cy="464662"/>
          </a:xfrm>
          <a:prstGeom prst="rect">
            <a:avLst/>
          </a:prstGeom>
        </p:spPr>
        <p:txBody>
          <a:bodyPr/>
          <a:lstStyle>
            <a:lvl1pPr defTabSz="930577">
              <a:defRPr>
                <a:solidFill>
                  <a:schemeClr val="tx1"/>
                </a:solidFill>
                <a:latin typeface="Tahoma" pitchFamily="34" charset="0"/>
              </a:defRPr>
            </a:lvl1pPr>
            <a:lvl2pPr marL="741925" indent="-285356" defTabSz="930577">
              <a:defRPr>
                <a:solidFill>
                  <a:schemeClr val="tx1"/>
                </a:solidFill>
                <a:latin typeface="Tahoma" pitchFamily="34" charset="0"/>
              </a:defRPr>
            </a:lvl2pPr>
            <a:lvl3pPr marL="1141423" indent="-228285" defTabSz="930577">
              <a:defRPr>
                <a:solidFill>
                  <a:schemeClr val="tx1"/>
                </a:solidFill>
                <a:latin typeface="Tahoma" pitchFamily="34" charset="0"/>
              </a:defRPr>
            </a:lvl3pPr>
            <a:lvl4pPr marL="1597992" indent="-228285" defTabSz="930577">
              <a:defRPr>
                <a:solidFill>
                  <a:schemeClr val="tx1"/>
                </a:solidFill>
                <a:latin typeface="Tahoma" pitchFamily="34" charset="0"/>
              </a:defRPr>
            </a:lvl4pPr>
            <a:lvl5pPr marL="2054561" indent="-228285" defTabSz="930577">
              <a:defRPr>
                <a:solidFill>
                  <a:schemeClr val="tx1"/>
                </a:solidFill>
                <a:latin typeface="Tahoma" pitchFamily="34" charset="0"/>
              </a:defRPr>
            </a:lvl5pPr>
            <a:lvl6pPr marL="2511130" indent="-228285" defTabSz="930577" eaLnBrk="0" fontAlgn="base" hangingPunct="0">
              <a:spcBef>
                <a:spcPct val="0"/>
              </a:spcBef>
              <a:spcAft>
                <a:spcPct val="0"/>
              </a:spcAft>
              <a:defRPr>
                <a:solidFill>
                  <a:schemeClr val="tx1"/>
                </a:solidFill>
                <a:latin typeface="Tahoma" pitchFamily="34" charset="0"/>
              </a:defRPr>
            </a:lvl6pPr>
            <a:lvl7pPr marL="2967699" indent="-228285" defTabSz="930577" eaLnBrk="0" fontAlgn="base" hangingPunct="0">
              <a:spcBef>
                <a:spcPct val="0"/>
              </a:spcBef>
              <a:spcAft>
                <a:spcPct val="0"/>
              </a:spcAft>
              <a:defRPr>
                <a:solidFill>
                  <a:schemeClr val="tx1"/>
                </a:solidFill>
                <a:latin typeface="Tahoma" pitchFamily="34" charset="0"/>
              </a:defRPr>
            </a:lvl7pPr>
            <a:lvl8pPr marL="3424268" indent="-228285" defTabSz="930577" eaLnBrk="0" fontAlgn="base" hangingPunct="0">
              <a:spcBef>
                <a:spcPct val="0"/>
              </a:spcBef>
              <a:spcAft>
                <a:spcPct val="0"/>
              </a:spcAft>
              <a:defRPr>
                <a:solidFill>
                  <a:schemeClr val="tx1"/>
                </a:solidFill>
                <a:latin typeface="Tahoma" pitchFamily="34" charset="0"/>
              </a:defRPr>
            </a:lvl8pPr>
            <a:lvl9pPr marL="3880838" indent="-228285" defTabSz="930577" eaLnBrk="0" fontAlgn="base" hangingPunct="0">
              <a:spcBef>
                <a:spcPct val="0"/>
              </a:spcBef>
              <a:spcAft>
                <a:spcPct val="0"/>
              </a:spcAft>
              <a:defRPr>
                <a:solidFill>
                  <a:schemeClr val="tx1"/>
                </a:solidFill>
                <a:latin typeface="Tahoma" pitchFamily="34" charset="0"/>
              </a:defRPr>
            </a:lvl9pPr>
          </a:lstStyle>
          <a:p>
            <a:pPr marL="0" marR="0" lvl="0" indent="0" algn="r" defTabSz="9305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charset="0"/>
                <a:ea typeface="+mn-ea"/>
                <a:cs typeface="+mn-cs"/>
              </a:rPr>
              <a:t>Fall, 2008</a:t>
            </a:r>
          </a:p>
        </p:txBody>
      </p:sp>
      <p:sp>
        <p:nvSpPr>
          <p:cNvPr id="31747" name="Rectangle 7"/>
          <p:cNvSpPr>
            <a:spLocks noGrp="1" noChangeArrowheads="1"/>
          </p:cNvSpPr>
          <p:nvPr>
            <p:ph type="sldNum" sz="quarter" idx="4294967295"/>
          </p:nvPr>
        </p:nvSpPr>
        <p:spPr>
          <a:xfrm>
            <a:off x="3971293" y="8830154"/>
            <a:ext cx="3037523" cy="464662"/>
          </a:xfrm>
          <a:prstGeom prst="rect">
            <a:avLst/>
          </a:prstGeom>
        </p:spPr>
        <p:txBody>
          <a:bodyPr/>
          <a:lstStyle>
            <a:lvl1pPr defTabSz="930577">
              <a:defRPr>
                <a:solidFill>
                  <a:schemeClr val="tx1"/>
                </a:solidFill>
                <a:latin typeface="Tahoma" pitchFamily="34" charset="0"/>
              </a:defRPr>
            </a:lvl1pPr>
            <a:lvl2pPr marL="741925" indent="-285356" defTabSz="930577">
              <a:defRPr>
                <a:solidFill>
                  <a:schemeClr val="tx1"/>
                </a:solidFill>
                <a:latin typeface="Tahoma" pitchFamily="34" charset="0"/>
              </a:defRPr>
            </a:lvl2pPr>
            <a:lvl3pPr marL="1141423" indent="-228285" defTabSz="930577">
              <a:defRPr>
                <a:solidFill>
                  <a:schemeClr val="tx1"/>
                </a:solidFill>
                <a:latin typeface="Tahoma" pitchFamily="34" charset="0"/>
              </a:defRPr>
            </a:lvl3pPr>
            <a:lvl4pPr marL="1597992" indent="-228285" defTabSz="930577">
              <a:defRPr>
                <a:solidFill>
                  <a:schemeClr val="tx1"/>
                </a:solidFill>
                <a:latin typeface="Tahoma" pitchFamily="34" charset="0"/>
              </a:defRPr>
            </a:lvl4pPr>
            <a:lvl5pPr marL="2054561" indent="-228285" defTabSz="930577">
              <a:defRPr>
                <a:solidFill>
                  <a:schemeClr val="tx1"/>
                </a:solidFill>
                <a:latin typeface="Tahoma" pitchFamily="34" charset="0"/>
              </a:defRPr>
            </a:lvl5pPr>
            <a:lvl6pPr marL="2511130" indent="-228285" defTabSz="930577" eaLnBrk="0" fontAlgn="base" hangingPunct="0">
              <a:spcBef>
                <a:spcPct val="0"/>
              </a:spcBef>
              <a:spcAft>
                <a:spcPct val="0"/>
              </a:spcAft>
              <a:defRPr>
                <a:solidFill>
                  <a:schemeClr val="tx1"/>
                </a:solidFill>
                <a:latin typeface="Tahoma" pitchFamily="34" charset="0"/>
              </a:defRPr>
            </a:lvl6pPr>
            <a:lvl7pPr marL="2967699" indent="-228285" defTabSz="930577" eaLnBrk="0" fontAlgn="base" hangingPunct="0">
              <a:spcBef>
                <a:spcPct val="0"/>
              </a:spcBef>
              <a:spcAft>
                <a:spcPct val="0"/>
              </a:spcAft>
              <a:defRPr>
                <a:solidFill>
                  <a:schemeClr val="tx1"/>
                </a:solidFill>
                <a:latin typeface="Tahoma" pitchFamily="34" charset="0"/>
              </a:defRPr>
            </a:lvl7pPr>
            <a:lvl8pPr marL="3424268" indent="-228285" defTabSz="930577" eaLnBrk="0" fontAlgn="base" hangingPunct="0">
              <a:spcBef>
                <a:spcPct val="0"/>
              </a:spcBef>
              <a:spcAft>
                <a:spcPct val="0"/>
              </a:spcAft>
              <a:defRPr>
                <a:solidFill>
                  <a:schemeClr val="tx1"/>
                </a:solidFill>
                <a:latin typeface="Tahoma" pitchFamily="34" charset="0"/>
              </a:defRPr>
            </a:lvl8pPr>
            <a:lvl9pPr marL="3880838" indent="-228285" defTabSz="930577" eaLnBrk="0" fontAlgn="base" hangingPunct="0">
              <a:spcBef>
                <a:spcPct val="0"/>
              </a:spcBef>
              <a:spcAft>
                <a:spcPct val="0"/>
              </a:spcAft>
              <a:defRPr>
                <a:solidFill>
                  <a:schemeClr val="tx1"/>
                </a:solidFill>
                <a:latin typeface="Tahoma" pitchFamily="34" charset="0"/>
              </a:defRPr>
            </a:lvl9pPr>
          </a:lstStyle>
          <a:p>
            <a:pPr marL="0" marR="0" lvl="0" indent="0" algn="r" defTabSz="930577" rtl="0" eaLnBrk="1" fontAlgn="auto" latinLnBrk="0" hangingPunct="1">
              <a:lnSpc>
                <a:spcPct val="100000"/>
              </a:lnSpc>
              <a:spcBef>
                <a:spcPts val="0"/>
              </a:spcBef>
              <a:spcAft>
                <a:spcPts val="0"/>
              </a:spcAft>
              <a:buClrTx/>
              <a:buSzTx/>
              <a:buFontTx/>
              <a:buNone/>
              <a:tabLst/>
              <a:defRPr/>
            </a:pPr>
            <a:fld id="{96D14FF6-0621-4718-80F3-5B39CADFC8AE}"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30577"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6100" name="Rectangle 2"/>
          <p:cNvSpPr>
            <a:spLocks noGrp="1" noRot="1" noChangeAspect="1" noChangeArrowheads="1" noTextEdit="1"/>
          </p:cNvSpPr>
          <p:nvPr>
            <p:ph type="sldImg"/>
          </p:nvPr>
        </p:nvSpPr>
        <p:spPr bwMode="auto">
          <a:xfrm>
            <a:off x="1181100" y="696913"/>
            <a:ext cx="4648200"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6101" name="Rectangle 3"/>
          <p:cNvSpPr>
            <a:spLocks noGrp="1" noChangeArrowheads="1"/>
          </p:cNvSpPr>
          <p:nvPr>
            <p:ph type="body" idx="1"/>
          </p:nvPr>
        </p:nvSpPr>
        <p:spPr bwMode="auto">
          <a:xfrm>
            <a:off x="700723" y="4415078"/>
            <a:ext cx="5608954" cy="41835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slide lists the basic requirements for an individual to be eligible and for a charity to receive a rollover from a IRA or Roth IRA account.  It also lists those retirement plans which are not eligible for the transfer.</a:t>
            </a:r>
          </a:p>
          <a:p>
            <a:endParaRPr lang="en-US" dirty="0">
              <a:latin typeface="Arial" charset="0"/>
            </a:endParaRPr>
          </a:p>
          <a:p>
            <a:r>
              <a:rPr lang="en-US" dirty="0">
                <a:latin typeface="Arial" charset="0"/>
              </a:rPr>
              <a:t>It is important to note the individual must be 701/2 or older on the day the gift is made to qualify for this advantageous tax treatments.</a:t>
            </a:r>
          </a:p>
        </p:txBody>
      </p:sp>
    </p:spTree>
    <p:extLst>
      <p:ext uri="{BB962C8B-B14F-4D97-AF65-F5344CB8AC3E}">
        <p14:creationId xmlns:p14="http://schemas.microsoft.com/office/powerpoint/2010/main" val="1141456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a $15,000 required minimum withdrawal by Phil from his IRA account. </a:t>
            </a:r>
          </a:p>
          <a:p>
            <a:endParaRPr lang="en-US" dirty="0"/>
          </a:p>
          <a:p>
            <a:r>
              <a:rPr lang="en-US" dirty="0"/>
              <a:t>In scenario 1 Phil makes a $10,000 Qualified Charitable Distribution from his IRA and uses the remaining amount for living expenses.</a:t>
            </a:r>
          </a:p>
          <a:p>
            <a:endParaRPr lang="en-US" dirty="0"/>
          </a:p>
          <a:p>
            <a:r>
              <a:rPr lang="en-US" dirty="0"/>
              <a:t>It should be noted Phil could take our larger distribution amounts at any time during any year his IRA account has assets.  An increased withdrawal amount in any year does not count toward the next year Required Minimum Distribution amount which is always based on the IRA owners current age, the account value and the age of the spouse beneficiary, if any.</a:t>
            </a:r>
          </a:p>
          <a:p>
            <a:endParaRPr lang="en-US" dirty="0"/>
          </a:p>
          <a:p>
            <a:r>
              <a:rPr lang="en-US" dirty="0"/>
              <a:t>In Scenario 2 Phil makes a gift to one or more charities of his entire MRD and pay no taxes on the distributed amount.</a:t>
            </a:r>
          </a:p>
          <a:p>
            <a:endParaRPr lang="en-US" dirty="0"/>
          </a:p>
          <a:p>
            <a:r>
              <a:rPr lang="en-US" dirty="0"/>
              <a:t>I have noted the amount of taxes saved in both #1 and #2.</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6889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there are no taxes on the QCDs there is no charitable deduction to be added to the silos mentioned before (SALT, Interest, Gifts) so there is no qualification amounts to itemize.</a:t>
            </a:r>
          </a:p>
          <a:p>
            <a:endParaRPr lang="en-US" dirty="0"/>
          </a:p>
          <a:p>
            <a:r>
              <a:rPr lang="en-US" dirty="0"/>
              <a:t>Phil could make gifts of other assets to charity which may qualify to be itemized providing the standard deduction threshold is crossed.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694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9D486-071E-60CA-F386-2C461292AE50}"/>
            </a:ext>
          </a:extLst>
        </p:cNvPr>
        <p:cNvGrpSpPr/>
        <p:nvPr/>
      </p:nvGrpSpPr>
      <p:grpSpPr>
        <a:xfrm>
          <a:off x="0" y="0"/>
          <a:ext cx="0" cy="0"/>
          <a:chOff x="0" y="0"/>
          <a:chExt cx="0" cy="0"/>
        </a:xfrm>
      </p:grpSpPr>
      <p:sp>
        <p:nvSpPr>
          <p:cNvPr id="31746" name="Rectangle 3">
            <a:extLst>
              <a:ext uri="{FF2B5EF4-FFF2-40B4-BE49-F238E27FC236}">
                <a16:creationId xmlns:a16="http://schemas.microsoft.com/office/drawing/2014/main" id="{D3E26AD2-C203-0907-C3C5-B8E867BF277C}"/>
              </a:ext>
            </a:extLst>
          </p:cNvPr>
          <p:cNvSpPr>
            <a:spLocks noGrp="1" noChangeArrowheads="1"/>
          </p:cNvSpPr>
          <p:nvPr>
            <p:ph type="dt" sz="quarter" idx="4294967295"/>
          </p:nvPr>
        </p:nvSpPr>
        <p:spPr>
          <a:xfrm>
            <a:off x="3971293" y="2"/>
            <a:ext cx="3037523" cy="464662"/>
          </a:xfrm>
          <a:prstGeom prst="rect">
            <a:avLst/>
          </a:prstGeom>
        </p:spPr>
        <p:txBody>
          <a:bodyPr/>
          <a:lstStyle>
            <a:lvl1pPr defTabSz="930577">
              <a:defRPr>
                <a:solidFill>
                  <a:schemeClr val="tx1"/>
                </a:solidFill>
                <a:latin typeface="Tahoma" pitchFamily="34" charset="0"/>
              </a:defRPr>
            </a:lvl1pPr>
            <a:lvl2pPr marL="741925" indent="-285356" defTabSz="930577">
              <a:defRPr>
                <a:solidFill>
                  <a:schemeClr val="tx1"/>
                </a:solidFill>
                <a:latin typeface="Tahoma" pitchFamily="34" charset="0"/>
              </a:defRPr>
            </a:lvl2pPr>
            <a:lvl3pPr marL="1141423" indent="-228285" defTabSz="930577">
              <a:defRPr>
                <a:solidFill>
                  <a:schemeClr val="tx1"/>
                </a:solidFill>
                <a:latin typeface="Tahoma" pitchFamily="34" charset="0"/>
              </a:defRPr>
            </a:lvl3pPr>
            <a:lvl4pPr marL="1597992" indent="-228285" defTabSz="930577">
              <a:defRPr>
                <a:solidFill>
                  <a:schemeClr val="tx1"/>
                </a:solidFill>
                <a:latin typeface="Tahoma" pitchFamily="34" charset="0"/>
              </a:defRPr>
            </a:lvl4pPr>
            <a:lvl5pPr marL="2054561" indent="-228285" defTabSz="930577">
              <a:defRPr>
                <a:solidFill>
                  <a:schemeClr val="tx1"/>
                </a:solidFill>
                <a:latin typeface="Tahoma" pitchFamily="34" charset="0"/>
              </a:defRPr>
            </a:lvl5pPr>
            <a:lvl6pPr marL="2511130" indent="-228285" defTabSz="930577" eaLnBrk="0" fontAlgn="base" hangingPunct="0">
              <a:spcBef>
                <a:spcPct val="0"/>
              </a:spcBef>
              <a:spcAft>
                <a:spcPct val="0"/>
              </a:spcAft>
              <a:defRPr>
                <a:solidFill>
                  <a:schemeClr val="tx1"/>
                </a:solidFill>
                <a:latin typeface="Tahoma" pitchFamily="34" charset="0"/>
              </a:defRPr>
            </a:lvl6pPr>
            <a:lvl7pPr marL="2967699" indent="-228285" defTabSz="930577" eaLnBrk="0" fontAlgn="base" hangingPunct="0">
              <a:spcBef>
                <a:spcPct val="0"/>
              </a:spcBef>
              <a:spcAft>
                <a:spcPct val="0"/>
              </a:spcAft>
              <a:defRPr>
                <a:solidFill>
                  <a:schemeClr val="tx1"/>
                </a:solidFill>
                <a:latin typeface="Tahoma" pitchFamily="34" charset="0"/>
              </a:defRPr>
            </a:lvl7pPr>
            <a:lvl8pPr marL="3424268" indent="-228285" defTabSz="930577" eaLnBrk="0" fontAlgn="base" hangingPunct="0">
              <a:spcBef>
                <a:spcPct val="0"/>
              </a:spcBef>
              <a:spcAft>
                <a:spcPct val="0"/>
              </a:spcAft>
              <a:defRPr>
                <a:solidFill>
                  <a:schemeClr val="tx1"/>
                </a:solidFill>
                <a:latin typeface="Tahoma" pitchFamily="34" charset="0"/>
              </a:defRPr>
            </a:lvl8pPr>
            <a:lvl9pPr marL="3880838" indent="-228285" defTabSz="930577" eaLnBrk="0" fontAlgn="base" hangingPunct="0">
              <a:spcBef>
                <a:spcPct val="0"/>
              </a:spcBef>
              <a:spcAft>
                <a:spcPct val="0"/>
              </a:spcAft>
              <a:defRPr>
                <a:solidFill>
                  <a:schemeClr val="tx1"/>
                </a:solidFill>
                <a:latin typeface="Tahoma" pitchFamily="34" charset="0"/>
              </a:defRPr>
            </a:lvl9pPr>
          </a:lstStyle>
          <a:p>
            <a:pPr marL="0" marR="0" lvl="0" indent="0" algn="r" defTabSz="9305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charset="0"/>
                <a:ea typeface="+mn-ea"/>
                <a:cs typeface="+mn-cs"/>
              </a:rPr>
              <a:t>Fall, 2008</a:t>
            </a:r>
          </a:p>
        </p:txBody>
      </p:sp>
      <p:sp>
        <p:nvSpPr>
          <p:cNvPr id="31747" name="Rectangle 7">
            <a:extLst>
              <a:ext uri="{FF2B5EF4-FFF2-40B4-BE49-F238E27FC236}">
                <a16:creationId xmlns:a16="http://schemas.microsoft.com/office/drawing/2014/main" id="{DBF83ED0-CCED-73A6-EE2E-6321EC17CEE6}"/>
              </a:ext>
            </a:extLst>
          </p:cNvPr>
          <p:cNvSpPr>
            <a:spLocks noGrp="1" noChangeArrowheads="1"/>
          </p:cNvSpPr>
          <p:nvPr>
            <p:ph type="sldNum" sz="quarter" idx="4294967295"/>
          </p:nvPr>
        </p:nvSpPr>
        <p:spPr>
          <a:xfrm>
            <a:off x="3971293" y="8830154"/>
            <a:ext cx="3037523" cy="464662"/>
          </a:xfrm>
          <a:prstGeom prst="rect">
            <a:avLst/>
          </a:prstGeom>
        </p:spPr>
        <p:txBody>
          <a:bodyPr/>
          <a:lstStyle>
            <a:lvl1pPr defTabSz="930577">
              <a:defRPr>
                <a:solidFill>
                  <a:schemeClr val="tx1"/>
                </a:solidFill>
                <a:latin typeface="Tahoma" pitchFamily="34" charset="0"/>
              </a:defRPr>
            </a:lvl1pPr>
            <a:lvl2pPr marL="741925" indent="-285356" defTabSz="930577">
              <a:defRPr>
                <a:solidFill>
                  <a:schemeClr val="tx1"/>
                </a:solidFill>
                <a:latin typeface="Tahoma" pitchFamily="34" charset="0"/>
              </a:defRPr>
            </a:lvl2pPr>
            <a:lvl3pPr marL="1141423" indent="-228285" defTabSz="930577">
              <a:defRPr>
                <a:solidFill>
                  <a:schemeClr val="tx1"/>
                </a:solidFill>
                <a:latin typeface="Tahoma" pitchFamily="34" charset="0"/>
              </a:defRPr>
            </a:lvl3pPr>
            <a:lvl4pPr marL="1597992" indent="-228285" defTabSz="930577">
              <a:defRPr>
                <a:solidFill>
                  <a:schemeClr val="tx1"/>
                </a:solidFill>
                <a:latin typeface="Tahoma" pitchFamily="34" charset="0"/>
              </a:defRPr>
            </a:lvl4pPr>
            <a:lvl5pPr marL="2054561" indent="-228285" defTabSz="930577">
              <a:defRPr>
                <a:solidFill>
                  <a:schemeClr val="tx1"/>
                </a:solidFill>
                <a:latin typeface="Tahoma" pitchFamily="34" charset="0"/>
              </a:defRPr>
            </a:lvl5pPr>
            <a:lvl6pPr marL="2511130" indent="-228285" defTabSz="930577" eaLnBrk="0" fontAlgn="base" hangingPunct="0">
              <a:spcBef>
                <a:spcPct val="0"/>
              </a:spcBef>
              <a:spcAft>
                <a:spcPct val="0"/>
              </a:spcAft>
              <a:defRPr>
                <a:solidFill>
                  <a:schemeClr val="tx1"/>
                </a:solidFill>
                <a:latin typeface="Tahoma" pitchFamily="34" charset="0"/>
              </a:defRPr>
            </a:lvl6pPr>
            <a:lvl7pPr marL="2967699" indent="-228285" defTabSz="930577" eaLnBrk="0" fontAlgn="base" hangingPunct="0">
              <a:spcBef>
                <a:spcPct val="0"/>
              </a:spcBef>
              <a:spcAft>
                <a:spcPct val="0"/>
              </a:spcAft>
              <a:defRPr>
                <a:solidFill>
                  <a:schemeClr val="tx1"/>
                </a:solidFill>
                <a:latin typeface="Tahoma" pitchFamily="34" charset="0"/>
              </a:defRPr>
            </a:lvl7pPr>
            <a:lvl8pPr marL="3424268" indent="-228285" defTabSz="930577" eaLnBrk="0" fontAlgn="base" hangingPunct="0">
              <a:spcBef>
                <a:spcPct val="0"/>
              </a:spcBef>
              <a:spcAft>
                <a:spcPct val="0"/>
              </a:spcAft>
              <a:defRPr>
                <a:solidFill>
                  <a:schemeClr val="tx1"/>
                </a:solidFill>
                <a:latin typeface="Tahoma" pitchFamily="34" charset="0"/>
              </a:defRPr>
            </a:lvl8pPr>
            <a:lvl9pPr marL="3880838" indent="-228285" defTabSz="930577" eaLnBrk="0" fontAlgn="base" hangingPunct="0">
              <a:spcBef>
                <a:spcPct val="0"/>
              </a:spcBef>
              <a:spcAft>
                <a:spcPct val="0"/>
              </a:spcAft>
              <a:defRPr>
                <a:solidFill>
                  <a:schemeClr val="tx1"/>
                </a:solidFill>
                <a:latin typeface="Tahoma" pitchFamily="34" charset="0"/>
              </a:defRPr>
            </a:lvl9pPr>
          </a:lstStyle>
          <a:p>
            <a:pPr marL="0" marR="0" lvl="0" indent="0" algn="r" defTabSz="930577" rtl="0" eaLnBrk="1" fontAlgn="auto" latinLnBrk="0" hangingPunct="1">
              <a:lnSpc>
                <a:spcPct val="100000"/>
              </a:lnSpc>
              <a:spcBef>
                <a:spcPts val="0"/>
              </a:spcBef>
              <a:spcAft>
                <a:spcPts val="0"/>
              </a:spcAft>
              <a:buClrTx/>
              <a:buSzTx/>
              <a:buFontTx/>
              <a:buNone/>
              <a:tabLst/>
              <a:defRPr/>
            </a:pPr>
            <a:fld id="{96D14FF6-0621-4718-80F3-5B39CADFC8AE}"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30577"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6100" name="Rectangle 2">
            <a:extLst>
              <a:ext uri="{FF2B5EF4-FFF2-40B4-BE49-F238E27FC236}">
                <a16:creationId xmlns:a16="http://schemas.microsoft.com/office/drawing/2014/main" id="{DD4EE77B-89E1-20C7-6FF2-E0DF602F02B1}"/>
              </a:ext>
            </a:extLst>
          </p:cNvPr>
          <p:cNvSpPr>
            <a:spLocks noGrp="1" noRot="1" noChangeAspect="1" noChangeArrowheads="1" noTextEdit="1"/>
          </p:cNvSpPr>
          <p:nvPr>
            <p:ph type="sldImg"/>
          </p:nvPr>
        </p:nvSpPr>
        <p:spPr bwMode="auto">
          <a:xfrm>
            <a:off x="1181100" y="696913"/>
            <a:ext cx="4648200"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6101" name="Rectangle 3">
            <a:extLst>
              <a:ext uri="{FF2B5EF4-FFF2-40B4-BE49-F238E27FC236}">
                <a16:creationId xmlns:a16="http://schemas.microsoft.com/office/drawing/2014/main" id="{9279B413-050F-5266-6B49-DCE0A8D6BBBE}"/>
              </a:ext>
            </a:extLst>
          </p:cNvPr>
          <p:cNvSpPr>
            <a:spLocks noGrp="1" noChangeArrowheads="1"/>
          </p:cNvSpPr>
          <p:nvPr>
            <p:ph type="body" idx="1"/>
          </p:nvPr>
        </p:nvSpPr>
        <p:spPr bwMode="auto">
          <a:xfrm>
            <a:off x="700723" y="4415078"/>
            <a:ext cx="5608954" cy="41835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 slide lists the basic requirements for an individual to be eligible and for a charity to receive a rollover from a IRA or Roth IRA account.  It also lists those retirement plans which are not eligible for the transfer.</a:t>
            </a:r>
          </a:p>
          <a:p>
            <a:endParaRPr lang="en-US" dirty="0">
              <a:latin typeface="Arial" charset="0"/>
            </a:endParaRPr>
          </a:p>
          <a:p>
            <a:r>
              <a:rPr lang="en-US" dirty="0">
                <a:latin typeface="Arial" charset="0"/>
              </a:rPr>
              <a:t>It is important to note the individual must be 701/2 or older on the day the gift is made to qualify for this advantageous tax treatments.</a:t>
            </a:r>
          </a:p>
        </p:txBody>
      </p:sp>
    </p:spTree>
    <p:extLst>
      <p:ext uri="{BB962C8B-B14F-4D97-AF65-F5344CB8AC3E}">
        <p14:creationId xmlns:p14="http://schemas.microsoft.com/office/powerpoint/2010/main" val="4131598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local community foundations and commercial national foundations that sponsor donor advised funds.  The largest is the Fidelity Gift Fund.</a:t>
            </a:r>
          </a:p>
          <a:p>
            <a:endParaRPr lang="en-US" dirty="0"/>
          </a:p>
          <a:p>
            <a:r>
              <a:rPr lang="en-US" dirty="0"/>
              <a:t>Cash or appreciated assets may be donated to a DAF, receive an immediate income tax deduction and gifted in future years to the donors charity of choice.</a:t>
            </a:r>
          </a:p>
          <a:p>
            <a:endParaRPr lang="en-US" dirty="0"/>
          </a:p>
          <a:p>
            <a:r>
              <a:rPr lang="en-US" dirty="0"/>
              <a:t>There are many benefits of using a DAF for your philanthropy, which are listed on the following slide.</a:t>
            </a:r>
          </a:p>
          <a:p>
            <a:endParaRPr lang="en-US" dirty="0"/>
          </a:p>
          <a:p>
            <a:r>
              <a:rPr lang="en-US" dirty="0"/>
              <a:t>I use a DAF to increase my giving over the standard deduction threshold to qualify to itemize my  deductions.</a:t>
            </a:r>
          </a:p>
          <a:p>
            <a:endParaRPr lang="en-US" dirty="0"/>
          </a:p>
          <a:p>
            <a:r>
              <a:rPr lang="en-US" dirty="0"/>
              <a:t>In 2018 this strategy may or may not be used for my personal giving.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5840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 DAF may be sued for effective giving.</a:t>
            </a:r>
          </a:p>
          <a:p>
            <a:endParaRPr lang="en-US" dirty="0"/>
          </a:p>
          <a:p>
            <a:r>
              <a:rPr lang="en-US" dirty="0"/>
              <a:t>The growth of the DAF account is an additional benefit and commercial funds have generally lower charges and fees than locally managed funds. Locally managed funds have a significant impact on local needs and can identify area of greatest need while with commercial fund the donor or the successor director of the fund must decide on the charity to be supported.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6750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7418B-0660-05CB-137D-DEBF40EC27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0AF342-9562-467E-EC0E-CB8A28F9F2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37F40-5AB1-9479-9D9B-C32CF5BCB41A}"/>
              </a:ext>
            </a:extLst>
          </p:cNvPr>
          <p:cNvSpPr>
            <a:spLocks noGrp="1"/>
          </p:cNvSpPr>
          <p:nvPr>
            <p:ph type="body" idx="1"/>
          </p:nvPr>
        </p:nvSpPr>
        <p:spPr/>
        <p:txBody>
          <a:bodyPr/>
          <a:lstStyle/>
          <a:p>
            <a:r>
              <a:rPr lang="en-US" dirty="0"/>
              <a:t>How a DAF may be sued for effective giving.</a:t>
            </a:r>
          </a:p>
          <a:p>
            <a:endParaRPr lang="en-US" dirty="0"/>
          </a:p>
          <a:p>
            <a:r>
              <a:rPr lang="en-US" dirty="0"/>
              <a:t>The growth of the DAF account is an additional benefit and commercial funds have generally lower charges and fees than locally managed funds. Locally managed funds have a significant impact on local needs and can identify area of greatest need while with commercial fund the donor or the successor director of the fund must decide on the charity to be supported.</a:t>
            </a:r>
          </a:p>
        </p:txBody>
      </p:sp>
      <p:sp>
        <p:nvSpPr>
          <p:cNvPr id="4" name="Slide Number Placeholder 3">
            <a:extLst>
              <a:ext uri="{FF2B5EF4-FFF2-40B4-BE49-F238E27FC236}">
                <a16:creationId xmlns:a16="http://schemas.microsoft.com/office/drawing/2014/main" id="{DFDE20A2-374B-4907-7526-DC1516DB693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AA2506-75EE-4FCD-8B48-D1987A8EAE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8405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a:extLst>
              <a:ext uri="{FF2B5EF4-FFF2-40B4-BE49-F238E27FC236}">
                <a16:creationId xmlns:a16="http://schemas.microsoft.com/office/drawing/2014/main" id="{04B87CF6-4CD9-461D-AB47-399C7EF62315}"/>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57066" indent="-291179">
              <a:defRPr>
                <a:solidFill>
                  <a:schemeClr val="tx1"/>
                </a:solidFill>
                <a:latin typeface="Tahoma" panose="020B0604030504040204" pitchFamily="34" charset="0"/>
              </a:defRPr>
            </a:lvl2pPr>
            <a:lvl3pPr marL="1164717" indent="-232943">
              <a:defRPr>
                <a:solidFill>
                  <a:schemeClr val="tx1"/>
                </a:solidFill>
                <a:latin typeface="Tahoma" panose="020B0604030504040204" pitchFamily="34" charset="0"/>
              </a:defRPr>
            </a:lvl3pPr>
            <a:lvl4pPr marL="1630604" indent="-232943">
              <a:defRPr>
                <a:solidFill>
                  <a:schemeClr val="tx1"/>
                </a:solidFill>
                <a:latin typeface="Tahoma" panose="020B0604030504040204" pitchFamily="34" charset="0"/>
              </a:defRPr>
            </a:lvl4pPr>
            <a:lvl5pPr marL="2096491" indent="-232943">
              <a:defRPr>
                <a:solidFill>
                  <a:schemeClr val="tx1"/>
                </a:solidFill>
                <a:latin typeface="Tahoma" panose="020B0604030504040204" pitchFamily="34" charset="0"/>
              </a:defRPr>
            </a:lvl5pPr>
            <a:lvl6pPr marL="2562377" indent="-232943" eaLnBrk="0" fontAlgn="base" hangingPunct="0">
              <a:spcBef>
                <a:spcPct val="0"/>
              </a:spcBef>
              <a:spcAft>
                <a:spcPct val="0"/>
              </a:spcAft>
              <a:defRPr>
                <a:solidFill>
                  <a:schemeClr val="tx1"/>
                </a:solidFill>
                <a:latin typeface="Tahoma" panose="020B0604030504040204" pitchFamily="34" charset="0"/>
              </a:defRPr>
            </a:lvl6pPr>
            <a:lvl7pPr marL="3028264" indent="-232943" eaLnBrk="0" fontAlgn="base" hangingPunct="0">
              <a:spcBef>
                <a:spcPct val="0"/>
              </a:spcBef>
              <a:spcAft>
                <a:spcPct val="0"/>
              </a:spcAft>
              <a:defRPr>
                <a:solidFill>
                  <a:schemeClr val="tx1"/>
                </a:solidFill>
                <a:latin typeface="Tahoma" panose="020B0604030504040204" pitchFamily="34" charset="0"/>
              </a:defRPr>
            </a:lvl7pPr>
            <a:lvl8pPr marL="3494151" indent="-232943" eaLnBrk="0" fontAlgn="base" hangingPunct="0">
              <a:spcBef>
                <a:spcPct val="0"/>
              </a:spcBef>
              <a:spcAft>
                <a:spcPct val="0"/>
              </a:spcAft>
              <a:defRPr>
                <a:solidFill>
                  <a:schemeClr val="tx1"/>
                </a:solidFill>
                <a:latin typeface="Tahoma" panose="020B0604030504040204" pitchFamily="34" charset="0"/>
              </a:defRPr>
            </a:lvl8pPr>
            <a:lvl9pPr marL="3960038" indent="-232943"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
                <a:srgbClr val="C0504D"/>
              </a:buClr>
              <a:buSzTx/>
              <a:buFontTx/>
              <a:buNone/>
              <a:tabLst/>
              <a:defRPr/>
            </a:pPr>
            <a:r>
              <a:rPr kumimoji="0" lang="en-US" altLang="en-US"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July, 2009</a:t>
            </a:r>
          </a:p>
        </p:txBody>
      </p:sp>
      <p:sp>
        <p:nvSpPr>
          <p:cNvPr id="70660" name="Rectangle 2">
            <a:extLst>
              <a:ext uri="{FF2B5EF4-FFF2-40B4-BE49-F238E27FC236}">
                <a16:creationId xmlns:a16="http://schemas.microsoft.com/office/drawing/2014/main" id="{CA0BD8BD-F878-4FA6-96CF-E7ECB8DFA313}"/>
              </a:ext>
            </a:extLst>
          </p:cNvPr>
          <p:cNvSpPr>
            <a:spLocks noGrp="1" noRot="1" noChangeAspect="1" noChangeArrowheads="1" noTextEdit="1"/>
          </p:cNvSpPr>
          <p:nvPr>
            <p:ph type="sldImg"/>
          </p:nvPr>
        </p:nvSpPr>
        <p:spPr>
          <a:ln>
            <a:noFill/>
          </a:ln>
          <a:extLst>
            <a:ext uri="{91240B29-F687-4F45-9708-019B960494DF}">
              <a14:hiddenLine xmlns:a14="http://schemas.microsoft.com/office/drawing/2010/main" w="9525">
                <a:solidFill>
                  <a:srgbClr val="000000"/>
                </a:solidFill>
                <a:miter lim="800000"/>
                <a:headEnd/>
                <a:tailEnd/>
              </a14:hiddenLine>
            </a:ext>
          </a:extLst>
        </p:spPr>
      </p:sp>
      <p:sp>
        <p:nvSpPr>
          <p:cNvPr id="70661" name="Rectangle 3">
            <a:extLst>
              <a:ext uri="{FF2B5EF4-FFF2-40B4-BE49-F238E27FC236}">
                <a16:creationId xmlns:a16="http://schemas.microsoft.com/office/drawing/2014/main" id="{6E411B7D-B6DF-44B3-B106-DA6238FB34D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 name="Footer Placeholder 1">
            <a:extLst>
              <a:ext uri="{FF2B5EF4-FFF2-40B4-BE49-F238E27FC236}">
                <a16:creationId xmlns:a16="http://schemas.microsoft.com/office/drawing/2014/main" id="{5B5F4167-CA08-EB5E-76FF-956036436DC5}"/>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James E. Connell FAHP, CSA Charitable Estate and Gift Planning Specialists Box 3335, Pinehurst, North Carolina 28374-3335 Phone 910-295-6800 …. Fax 910-295-6866</a:t>
            </a:r>
          </a:p>
        </p:txBody>
      </p:sp>
      <p:sp>
        <p:nvSpPr>
          <p:cNvPr id="3" name="Slide Number Placeholder 2">
            <a:extLst>
              <a:ext uri="{FF2B5EF4-FFF2-40B4-BE49-F238E27FC236}">
                <a16:creationId xmlns:a16="http://schemas.microsoft.com/office/drawing/2014/main" id="{04636E1F-E499-CA54-381B-6CF102ACAD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D70424-3416-40F4-B604-89862DBDE3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Header Placeholder 3">
            <a:extLst>
              <a:ext uri="{FF2B5EF4-FFF2-40B4-BE49-F238E27FC236}">
                <a16:creationId xmlns:a16="http://schemas.microsoft.com/office/drawing/2014/main" id="{D3CC329A-477D-C305-1C9E-A16FCA17B8F1}"/>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Charitable Gift Annuities NMC Foundation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a:extLst>
              <a:ext uri="{FF2B5EF4-FFF2-40B4-BE49-F238E27FC236}">
                <a16:creationId xmlns:a16="http://schemas.microsoft.com/office/drawing/2014/main" id="{21C69E26-FEE4-462B-B3B0-17208EB5E74C}"/>
              </a:ext>
            </a:extLst>
          </p:cNvPr>
          <p:cNvSpPr>
            <a:spLocks noGrp="1" noChangeArrowheads="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17550" indent="-274638">
              <a:defRPr>
                <a:solidFill>
                  <a:schemeClr val="tx1"/>
                </a:solidFill>
                <a:latin typeface="Tahoma" panose="020B0604030504040204" pitchFamily="34" charset="0"/>
              </a:defRPr>
            </a:lvl2pPr>
            <a:lvl3pPr marL="1104900" indent="-219075">
              <a:defRPr>
                <a:solidFill>
                  <a:schemeClr val="tx1"/>
                </a:solidFill>
                <a:latin typeface="Tahoma" panose="020B0604030504040204" pitchFamily="34" charset="0"/>
              </a:defRPr>
            </a:lvl3pPr>
            <a:lvl4pPr marL="1547813" indent="-219075">
              <a:defRPr>
                <a:solidFill>
                  <a:schemeClr val="tx1"/>
                </a:solidFill>
                <a:latin typeface="Tahoma" panose="020B0604030504040204" pitchFamily="34" charset="0"/>
              </a:defRPr>
            </a:lvl4pPr>
            <a:lvl5pPr marL="1992313" indent="-219075">
              <a:defRPr>
                <a:solidFill>
                  <a:schemeClr val="tx1"/>
                </a:solidFill>
                <a:latin typeface="Tahoma" panose="020B0604030504040204" pitchFamily="34" charset="0"/>
              </a:defRPr>
            </a:lvl5pPr>
            <a:lvl6pPr marL="2449513" indent="-219075" eaLnBrk="0" fontAlgn="base" hangingPunct="0">
              <a:spcBef>
                <a:spcPct val="0"/>
              </a:spcBef>
              <a:spcAft>
                <a:spcPct val="0"/>
              </a:spcAft>
              <a:defRPr>
                <a:solidFill>
                  <a:schemeClr val="tx1"/>
                </a:solidFill>
                <a:latin typeface="Tahoma" panose="020B0604030504040204" pitchFamily="34" charset="0"/>
              </a:defRPr>
            </a:lvl6pPr>
            <a:lvl7pPr marL="2906713" indent="-219075" eaLnBrk="0" fontAlgn="base" hangingPunct="0">
              <a:spcBef>
                <a:spcPct val="0"/>
              </a:spcBef>
              <a:spcAft>
                <a:spcPct val="0"/>
              </a:spcAft>
              <a:defRPr>
                <a:solidFill>
                  <a:schemeClr val="tx1"/>
                </a:solidFill>
                <a:latin typeface="Tahoma" panose="020B0604030504040204" pitchFamily="34" charset="0"/>
              </a:defRPr>
            </a:lvl7pPr>
            <a:lvl8pPr marL="3363913" indent="-219075" eaLnBrk="0" fontAlgn="base" hangingPunct="0">
              <a:spcBef>
                <a:spcPct val="0"/>
              </a:spcBef>
              <a:spcAft>
                <a:spcPct val="0"/>
              </a:spcAft>
              <a:defRPr>
                <a:solidFill>
                  <a:schemeClr val="tx1"/>
                </a:solidFill>
                <a:latin typeface="Tahoma" panose="020B0604030504040204" pitchFamily="34" charset="0"/>
              </a:defRPr>
            </a:lvl8pPr>
            <a:lvl9pPr marL="3821113" indent="-219075" eaLnBrk="0" fontAlgn="base" hangingPunct="0">
              <a:spcBef>
                <a:spcPct val="0"/>
              </a:spcBef>
              <a:spcAft>
                <a:spcPct val="0"/>
              </a:spcAft>
              <a:defRPr>
                <a:solidFill>
                  <a:schemeClr val="tx1"/>
                </a:solidFill>
                <a:latin typeface="Tahoma" panose="020B0604030504040204" pitchFamily="34" charset="0"/>
              </a:defRPr>
            </a:lvl9pPr>
          </a:lstStyle>
          <a:p>
            <a:r>
              <a:rPr lang="en-US" altLang="en-US">
                <a:solidFill>
                  <a:srgbClr val="000000"/>
                </a:solidFill>
                <a:latin typeface="Arial" panose="020B0604020202020204" pitchFamily="34" charset="0"/>
              </a:rPr>
              <a:t>July 2008</a:t>
            </a:r>
          </a:p>
        </p:txBody>
      </p:sp>
      <p:sp>
        <p:nvSpPr>
          <p:cNvPr id="54275" name="Rectangle 7">
            <a:extLst>
              <a:ext uri="{FF2B5EF4-FFF2-40B4-BE49-F238E27FC236}">
                <a16:creationId xmlns:a16="http://schemas.microsoft.com/office/drawing/2014/main" id="{11215FDC-2B99-45CE-81C5-BD5C5306024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17550" indent="-274638">
              <a:defRPr>
                <a:solidFill>
                  <a:schemeClr val="tx1"/>
                </a:solidFill>
                <a:latin typeface="Tahoma" panose="020B0604030504040204" pitchFamily="34" charset="0"/>
              </a:defRPr>
            </a:lvl2pPr>
            <a:lvl3pPr marL="1104900" indent="-219075">
              <a:defRPr>
                <a:solidFill>
                  <a:schemeClr val="tx1"/>
                </a:solidFill>
                <a:latin typeface="Tahoma" panose="020B0604030504040204" pitchFamily="34" charset="0"/>
              </a:defRPr>
            </a:lvl3pPr>
            <a:lvl4pPr marL="1547813" indent="-219075">
              <a:defRPr>
                <a:solidFill>
                  <a:schemeClr val="tx1"/>
                </a:solidFill>
                <a:latin typeface="Tahoma" panose="020B0604030504040204" pitchFamily="34" charset="0"/>
              </a:defRPr>
            </a:lvl4pPr>
            <a:lvl5pPr marL="1992313" indent="-219075">
              <a:defRPr>
                <a:solidFill>
                  <a:schemeClr val="tx1"/>
                </a:solidFill>
                <a:latin typeface="Tahoma" panose="020B0604030504040204" pitchFamily="34" charset="0"/>
              </a:defRPr>
            </a:lvl5pPr>
            <a:lvl6pPr marL="2449513" indent="-219075" eaLnBrk="0" fontAlgn="base" hangingPunct="0">
              <a:spcBef>
                <a:spcPct val="0"/>
              </a:spcBef>
              <a:spcAft>
                <a:spcPct val="0"/>
              </a:spcAft>
              <a:defRPr>
                <a:solidFill>
                  <a:schemeClr val="tx1"/>
                </a:solidFill>
                <a:latin typeface="Tahoma" panose="020B0604030504040204" pitchFamily="34" charset="0"/>
              </a:defRPr>
            </a:lvl6pPr>
            <a:lvl7pPr marL="2906713" indent="-219075" eaLnBrk="0" fontAlgn="base" hangingPunct="0">
              <a:spcBef>
                <a:spcPct val="0"/>
              </a:spcBef>
              <a:spcAft>
                <a:spcPct val="0"/>
              </a:spcAft>
              <a:defRPr>
                <a:solidFill>
                  <a:schemeClr val="tx1"/>
                </a:solidFill>
                <a:latin typeface="Tahoma" panose="020B0604030504040204" pitchFamily="34" charset="0"/>
              </a:defRPr>
            </a:lvl7pPr>
            <a:lvl8pPr marL="3363913" indent="-219075" eaLnBrk="0" fontAlgn="base" hangingPunct="0">
              <a:spcBef>
                <a:spcPct val="0"/>
              </a:spcBef>
              <a:spcAft>
                <a:spcPct val="0"/>
              </a:spcAft>
              <a:defRPr>
                <a:solidFill>
                  <a:schemeClr val="tx1"/>
                </a:solidFill>
                <a:latin typeface="Tahoma" panose="020B0604030504040204" pitchFamily="34" charset="0"/>
              </a:defRPr>
            </a:lvl8pPr>
            <a:lvl9pPr marL="3821113" indent="-219075" eaLnBrk="0" fontAlgn="base" hangingPunct="0">
              <a:spcBef>
                <a:spcPct val="0"/>
              </a:spcBef>
              <a:spcAft>
                <a:spcPct val="0"/>
              </a:spcAft>
              <a:defRPr>
                <a:solidFill>
                  <a:schemeClr val="tx1"/>
                </a:solidFill>
                <a:latin typeface="Tahoma" panose="020B0604030504040204" pitchFamily="34" charset="0"/>
              </a:defRPr>
            </a:lvl9pPr>
          </a:lstStyle>
          <a:p>
            <a:fld id="{5D51EFBC-0D14-4472-B9FF-A32676EA2646}" type="slidenum">
              <a:rPr lang="en-US" altLang="en-US">
                <a:solidFill>
                  <a:srgbClr val="000000"/>
                </a:solidFill>
                <a:latin typeface="Arial" panose="020B0604020202020204" pitchFamily="34" charset="0"/>
              </a:rPr>
              <a:pPr/>
              <a:t>34</a:t>
            </a:fld>
            <a:endParaRPr lang="en-US" altLang="en-US">
              <a:solidFill>
                <a:srgbClr val="000000"/>
              </a:solidFill>
              <a:latin typeface="Arial" panose="020B0604020202020204" pitchFamily="34" charset="0"/>
            </a:endParaRPr>
          </a:p>
        </p:txBody>
      </p:sp>
      <p:sp>
        <p:nvSpPr>
          <p:cNvPr id="54276" name="Rectangle 2">
            <a:extLst>
              <a:ext uri="{FF2B5EF4-FFF2-40B4-BE49-F238E27FC236}">
                <a16:creationId xmlns:a16="http://schemas.microsoft.com/office/drawing/2014/main" id="{02AA970E-3C05-439A-B0F4-D461E4A16798}"/>
              </a:ext>
            </a:extLst>
          </p:cNvPr>
          <p:cNvSpPr>
            <a:spLocks noGrp="1" noRot="1" noChangeAspect="1" noChangeArrowheads="1" noTextEdit="1"/>
          </p:cNvSpPr>
          <p:nvPr>
            <p:ph type="sldImg"/>
          </p:nvPr>
        </p:nvSpPr>
        <p:spPr>
          <a:ln/>
        </p:spPr>
      </p:sp>
      <p:sp>
        <p:nvSpPr>
          <p:cNvPr id="54277" name="Rectangle 3">
            <a:extLst>
              <a:ext uri="{FF2B5EF4-FFF2-40B4-BE49-F238E27FC236}">
                <a16:creationId xmlns:a16="http://schemas.microsoft.com/office/drawing/2014/main" id="{CF55731F-7A39-46E7-874B-DE9E575B4EC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5157">
              <a:defRPr sz="2400" b="1">
                <a:solidFill>
                  <a:schemeClr val="tx1"/>
                </a:solidFill>
                <a:latin typeface="Arial" charset="0"/>
              </a:defRPr>
            </a:lvl1pPr>
            <a:lvl2pPr marL="757066" indent="-291179" defTabSz="985157">
              <a:defRPr sz="2400" b="1">
                <a:solidFill>
                  <a:schemeClr val="tx1"/>
                </a:solidFill>
                <a:latin typeface="Arial" charset="0"/>
              </a:defRPr>
            </a:lvl2pPr>
            <a:lvl3pPr marL="1164717" indent="-232943" defTabSz="985157">
              <a:defRPr sz="2400" b="1">
                <a:solidFill>
                  <a:schemeClr val="tx1"/>
                </a:solidFill>
                <a:latin typeface="Arial" charset="0"/>
              </a:defRPr>
            </a:lvl3pPr>
            <a:lvl4pPr marL="1630604" indent="-232943" defTabSz="985157">
              <a:defRPr sz="2400" b="1">
                <a:solidFill>
                  <a:schemeClr val="tx1"/>
                </a:solidFill>
                <a:latin typeface="Arial" charset="0"/>
              </a:defRPr>
            </a:lvl4pPr>
            <a:lvl5pPr marL="2096491" indent="-232943" defTabSz="985157">
              <a:defRPr sz="2400" b="1">
                <a:solidFill>
                  <a:schemeClr val="tx1"/>
                </a:solidFill>
                <a:latin typeface="Arial" charset="0"/>
              </a:defRPr>
            </a:lvl5pPr>
            <a:lvl6pPr marL="2562377" indent="-232943" defTabSz="985157" eaLnBrk="0" fontAlgn="base" hangingPunct="0">
              <a:spcBef>
                <a:spcPct val="0"/>
              </a:spcBef>
              <a:spcAft>
                <a:spcPct val="0"/>
              </a:spcAft>
              <a:defRPr sz="2400" b="1">
                <a:solidFill>
                  <a:schemeClr val="tx1"/>
                </a:solidFill>
                <a:latin typeface="Arial" charset="0"/>
              </a:defRPr>
            </a:lvl6pPr>
            <a:lvl7pPr marL="3028264" indent="-232943" defTabSz="985157" eaLnBrk="0" fontAlgn="base" hangingPunct="0">
              <a:spcBef>
                <a:spcPct val="0"/>
              </a:spcBef>
              <a:spcAft>
                <a:spcPct val="0"/>
              </a:spcAft>
              <a:defRPr sz="2400" b="1">
                <a:solidFill>
                  <a:schemeClr val="tx1"/>
                </a:solidFill>
                <a:latin typeface="Arial" charset="0"/>
              </a:defRPr>
            </a:lvl7pPr>
            <a:lvl8pPr marL="3494151" indent="-232943" defTabSz="985157" eaLnBrk="0" fontAlgn="base" hangingPunct="0">
              <a:spcBef>
                <a:spcPct val="0"/>
              </a:spcBef>
              <a:spcAft>
                <a:spcPct val="0"/>
              </a:spcAft>
              <a:defRPr sz="2400" b="1">
                <a:solidFill>
                  <a:schemeClr val="tx1"/>
                </a:solidFill>
                <a:latin typeface="Arial" charset="0"/>
              </a:defRPr>
            </a:lvl8pPr>
            <a:lvl9pPr marL="3960038" indent="-232943" defTabSz="985157" eaLnBrk="0" fontAlgn="base" hangingPunct="0">
              <a:spcBef>
                <a:spcPct val="0"/>
              </a:spcBef>
              <a:spcAft>
                <a:spcPct val="0"/>
              </a:spcAft>
              <a:defRPr sz="2400" b="1">
                <a:solidFill>
                  <a:schemeClr val="tx1"/>
                </a:solidFill>
                <a:latin typeface="Arial" charset="0"/>
              </a:defRPr>
            </a:lvl9pPr>
          </a:lstStyle>
          <a:p>
            <a:pPr marL="0" marR="0" lvl="0" indent="0" algn="r" defTabSz="985157" rtl="0" eaLnBrk="1" fontAlgn="auto" latinLnBrk="0" hangingPunct="1">
              <a:lnSpc>
                <a:spcPct val="100000"/>
              </a:lnSpc>
              <a:spcBef>
                <a:spcPts val="0"/>
              </a:spcBef>
              <a:spcAft>
                <a:spcPts val="0"/>
              </a:spcAft>
              <a:buClrTx/>
              <a:buSzTx/>
              <a:buFontTx/>
              <a:buNone/>
              <a:tabLst/>
              <a:defRPr/>
            </a:pPr>
            <a:fld id="{3B0E88DF-524E-4867-95FC-04E10A7DE2C8}" type="slidenum">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85157"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7651" name="Rectangle 2"/>
          <p:cNvSpPr>
            <a:spLocks noGrp="1" noRot="1" noChangeAspect="1" noChangeArrowheads="1" noTextEdit="1"/>
          </p:cNvSpPr>
          <p:nvPr>
            <p:ph type="sldImg"/>
          </p:nvPr>
        </p:nvSpPr>
        <p:spPr>
          <a:ln cap="flat"/>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85157">
              <a:spcBef>
                <a:spcPct val="0"/>
              </a:spcBef>
            </a:pPr>
            <a:endParaRPr lang="en-US" sz="11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438F0A79-7463-4A28-8636-9240E227A205}"/>
              </a:ext>
            </a:extLst>
          </p:cNvPr>
          <p:cNvGrpSpPr>
            <a:grpSpLocks/>
          </p:cNvGrpSpPr>
          <p:nvPr/>
        </p:nvGrpSpPr>
        <p:grpSpPr bwMode="auto">
          <a:xfrm>
            <a:off x="2" y="2438406"/>
            <a:ext cx="9009063" cy="1052513"/>
            <a:chOff x="0" y="1536"/>
            <a:chExt cx="5675" cy="663"/>
          </a:xfrm>
        </p:grpSpPr>
        <p:grpSp>
          <p:nvGrpSpPr>
            <p:cNvPr id="5" name="Group 3">
              <a:extLst>
                <a:ext uri="{FF2B5EF4-FFF2-40B4-BE49-F238E27FC236}">
                  <a16:creationId xmlns:a16="http://schemas.microsoft.com/office/drawing/2014/main" id="{523DFB32-E745-479F-950B-F32704F1417D}"/>
                </a:ext>
              </a:extLst>
            </p:cNvPr>
            <p:cNvGrpSpPr>
              <a:grpSpLocks/>
            </p:cNvGrpSpPr>
            <p:nvPr/>
          </p:nvGrpSpPr>
          <p:grpSpPr bwMode="auto">
            <a:xfrm>
              <a:off x="183" y="1604"/>
              <a:ext cx="448" cy="299"/>
              <a:chOff x="720" y="336"/>
              <a:chExt cx="624" cy="432"/>
            </a:xfrm>
          </p:grpSpPr>
          <p:sp>
            <p:nvSpPr>
              <p:cNvPr id="12" name="Rectangle 4">
                <a:extLst>
                  <a:ext uri="{FF2B5EF4-FFF2-40B4-BE49-F238E27FC236}">
                    <a16:creationId xmlns:a16="http://schemas.microsoft.com/office/drawing/2014/main" id="{4A78D0AF-3EA7-4E78-B547-8968D709166C}"/>
                  </a:ext>
                </a:extLst>
              </p:cNvPr>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013">
                  <a:solidFill>
                    <a:srgbClr val="000000"/>
                  </a:solidFill>
                </a:endParaRPr>
              </a:p>
            </p:txBody>
          </p:sp>
          <p:sp>
            <p:nvSpPr>
              <p:cNvPr id="13" name="Rectangle 5">
                <a:extLst>
                  <a:ext uri="{FF2B5EF4-FFF2-40B4-BE49-F238E27FC236}">
                    <a16:creationId xmlns:a16="http://schemas.microsoft.com/office/drawing/2014/main" id="{DD3528FC-3949-4DFD-8E19-51A1843425DC}"/>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013">
                  <a:solidFill>
                    <a:srgbClr val="000000"/>
                  </a:solidFill>
                </a:endParaRPr>
              </a:p>
            </p:txBody>
          </p:sp>
        </p:grpSp>
        <p:grpSp>
          <p:nvGrpSpPr>
            <p:cNvPr id="6" name="Group 6">
              <a:extLst>
                <a:ext uri="{FF2B5EF4-FFF2-40B4-BE49-F238E27FC236}">
                  <a16:creationId xmlns:a16="http://schemas.microsoft.com/office/drawing/2014/main" id="{8A7FA2DA-0724-488F-9203-E941F04D764F}"/>
                </a:ext>
              </a:extLst>
            </p:cNvPr>
            <p:cNvGrpSpPr>
              <a:grpSpLocks/>
            </p:cNvGrpSpPr>
            <p:nvPr/>
          </p:nvGrpSpPr>
          <p:grpSpPr bwMode="auto">
            <a:xfrm>
              <a:off x="261" y="1870"/>
              <a:ext cx="465" cy="299"/>
              <a:chOff x="912" y="2640"/>
              <a:chExt cx="672" cy="432"/>
            </a:xfrm>
          </p:grpSpPr>
          <p:sp>
            <p:nvSpPr>
              <p:cNvPr id="10" name="Rectangle 7">
                <a:extLst>
                  <a:ext uri="{FF2B5EF4-FFF2-40B4-BE49-F238E27FC236}">
                    <a16:creationId xmlns:a16="http://schemas.microsoft.com/office/drawing/2014/main" id="{61F2D198-06B9-498C-B948-4AAC3E09F4DA}"/>
                  </a:ext>
                </a:extLst>
              </p:cNvPr>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013">
                  <a:solidFill>
                    <a:srgbClr val="000000"/>
                  </a:solidFill>
                </a:endParaRPr>
              </a:p>
            </p:txBody>
          </p:sp>
          <p:sp>
            <p:nvSpPr>
              <p:cNvPr id="11" name="Rectangle 8">
                <a:extLst>
                  <a:ext uri="{FF2B5EF4-FFF2-40B4-BE49-F238E27FC236}">
                    <a16:creationId xmlns:a16="http://schemas.microsoft.com/office/drawing/2014/main" id="{343A36F3-2209-4493-9B27-797988E1B550}"/>
                  </a:ext>
                </a:extLst>
              </p:cNvPr>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013">
                  <a:solidFill>
                    <a:srgbClr val="000000"/>
                  </a:solidFill>
                </a:endParaRPr>
              </a:p>
            </p:txBody>
          </p:sp>
        </p:grpSp>
        <p:sp>
          <p:nvSpPr>
            <p:cNvPr id="7" name="Rectangle 9">
              <a:extLst>
                <a:ext uri="{FF2B5EF4-FFF2-40B4-BE49-F238E27FC236}">
                  <a16:creationId xmlns:a16="http://schemas.microsoft.com/office/drawing/2014/main" id="{2FF3F5CC-8854-45EB-BADF-4F649C93A970}"/>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013">
                <a:solidFill>
                  <a:srgbClr val="000000"/>
                </a:solidFill>
              </a:endParaRPr>
            </a:p>
          </p:txBody>
        </p:sp>
        <p:sp>
          <p:nvSpPr>
            <p:cNvPr id="8" name="Rectangle 10">
              <a:extLst>
                <a:ext uri="{FF2B5EF4-FFF2-40B4-BE49-F238E27FC236}">
                  <a16:creationId xmlns:a16="http://schemas.microsoft.com/office/drawing/2014/main" id="{897C55A1-BFC5-43C5-BBDE-0C259E0C4750}"/>
                </a:ext>
              </a:extLst>
            </p:cNvPr>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013">
                <a:solidFill>
                  <a:srgbClr val="000000"/>
                </a:solidFill>
              </a:endParaRPr>
            </a:p>
          </p:txBody>
        </p:sp>
        <p:sp>
          <p:nvSpPr>
            <p:cNvPr id="9" name="Rectangle 11">
              <a:extLst>
                <a:ext uri="{FF2B5EF4-FFF2-40B4-BE49-F238E27FC236}">
                  <a16:creationId xmlns:a16="http://schemas.microsoft.com/office/drawing/2014/main" id="{F3080D00-DC25-49A3-A63C-70654AF9D22B}"/>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013">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a:extLst>
              <a:ext uri="{FF2B5EF4-FFF2-40B4-BE49-F238E27FC236}">
                <a16:creationId xmlns:a16="http://schemas.microsoft.com/office/drawing/2014/main" id="{4A7CF8BC-B92A-4EDA-94A3-BDAD30C3417C}"/>
              </a:ext>
            </a:extLst>
          </p:cNvPr>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a:extLst>
              <a:ext uri="{FF2B5EF4-FFF2-40B4-BE49-F238E27FC236}">
                <a16:creationId xmlns:a16="http://schemas.microsoft.com/office/drawing/2014/main" id="{B565310B-48EC-4139-AE66-9B6664603BA1}"/>
              </a:ext>
            </a:extLst>
          </p:cNvPr>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a:extLst>
              <a:ext uri="{FF2B5EF4-FFF2-40B4-BE49-F238E27FC236}">
                <a16:creationId xmlns:a16="http://schemas.microsoft.com/office/drawing/2014/main" id="{26BB934A-04DC-4A89-9937-67F7F51DDB12}"/>
              </a:ext>
            </a:extLst>
          </p:cNvPr>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B6DAC966-15A4-4775-8303-B14B0ADFB3FC}" type="slidenum">
              <a:rPr lang="en-US"/>
              <a:pPr>
                <a:defRPr/>
              </a:pPr>
              <a:t>‹#›</a:t>
            </a:fld>
            <a:endParaRPr lang="en-US"/>
          </a:p>
        </p:txBody>
      </p:sp>
    </p:spTree>
    <p:extLst>
      <p:ext uri="{BB962C8B-B14F-4D97-AF65-F5344CB8AC3E}">
        <p14:creationId xmlns:p14="http://schemas.microsoft.com/office/powerpoint/2010/main" val="8778459"/>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2045993"/>
            <a:ext cx="7772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3A824C4D-16C1-42FD-AD52-0587C51E8A3E}"/>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10D24A0-0115-4D96-B6ED-B8BF087E7F1A}"/>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B2FFA58F-CA1E-4DBE-9C94-01705882FEA8}"/>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129E1A9-4B9B-4C3F-89BA-504D1185DEA0}" type="slidenum">
              <a:rPr lang="en-US"/>
              <a:pPr>
                <a:defRPr/>
              </a:pPr>
              <a:t>‹#›</a:t>
            </a:fld>
            <a:endParaRPr lang="en-US"/>
          </a:p>
        </p:txBody>
      </p:sp>
    </p:spTree>
    <p:extLst>
      <p:ext uri="{BB962C8B-B14F-4D97-AF65-F5344CB8AC3E}">
        <p14:creationId xmlns:p14="http://schemas.microsoft.com/office/powerpoint/2010/main" val="110995551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225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lvl1pPr>
            <a:lvl2pPr marL="257175" indent="0">
              <a:buNone/>
              <a:defRPr sz="1013"/>
            </a:lvl2pPr>
            <a:lvl3pPr marL="514350" indent="0">
              <a:buNone/>
              <a:defRPr sz="900"/>
            </a:lvl3pPr>
            <a:lvl4pPr marL="771525" indent="0">
              <a:buNone/>
              <a:defRPr sz="788"/>
            </a:lvl4pPr>
            <a:lvl5pPr marL="1028700" indent="0">
              <a:buNone/>
              <a:defRPr sz="788"/>
            </a:lvl5pPr>
            <a:lvl6pPr marL="1285875" indent="0">
              <a:buNone/>
              <a:defRPr sz="788"/>
            </a:lvl6pPr>
            <a:lvl7pPr marL="1543050" indent="0">
              <a:buNone/>
              <a:defRPr sz="788"/>
            </a:lvl7pPr>
            <a:lvl8pPr marL="1800225" indent="0">
              <a:buNone/>
              <a:defRPr sz="788"/>
            </a:lvl8pPr>
            <a:lvl9pPr marL="2057400" indent="0">
              <a:buNone/>
              <a:defRPr sz="788"/>
            </a:lvl9pPr>
          </a:lstStyle>
          <a:p>
            <a:pPr lvl="0"/>
            <a:r>
              <a:rPr lang="en-US"/>
              <a:t>Click to edit Master text styles</a:t>
            </a:r>
          </a:p>
        </p:txBody>
      </p:sp>
      <p:sp>
        <p:nvSpPr>
          <p:cNvPr id="4" name="Rectangle 11">
            <a:extLst>
              <a:ext uri="{FF2B5EF4-FFF2-40B4-BE49-F238E27FC236}">
                <a16:creationId xmlns:a16="http://schemas.microsoft.com/office/drawing/2014/main" id="{B25D1EA5-A6CA-4AF7-A016-29C98081AE0F}"/>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6DFF93C5-5E3F-4555-B890-644BE98C3ED4}"/>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7E9C2BEA-11DF-427D-9FBD-51AF7A628EB7}"/>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84B1D584-259F-46A6-A5FC-01A395AC9D3F}" type="slidenum">
              <a:rPr lang="en-US"/>
              <a:pPr>
                <a:defRPr/>
              </a:pPr>
              <a:t>‹#›</a:t>
            </a:fld>
            <a:endParaRPr lang="en-US"/>
          </a:p>
        </p:txBody>
      </p:sp>
    </p:spTree>
    <p:extLst>
      <p:ext uri="{BB962C8B-B14F-4D97-AF65-F5344CB8AC3E}">
        <p14:creationId xmlns:p14="http://schemas.microsoft.com/office/powerpoint/2010/main" val="1922934151"/>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a:extLst>
              <a:ext uri="{FF2B5EF4-FFF2-40B4-BE49-F238E27FC236}">
                <a16:creationId xmlns:a16="http://schemas.microsoft.com/office/drawing/2014/main" id="{813EC140-730C-4314-91AE-CC276F19F029}"/>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01507EAD-5492-4724-B0DC-A995DE8E66FB}"/>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2E755A57-0B0E-48CD-A1CE-E29DF9769143}"/>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13BF07D-9420-4903-8D0D-C691AC854046}" type="slidenum">
              <a:rPr lang="en-US"/>
              <a:pPr>
                <a:defRPr/>
              </a:pPr>
              <a:t>‹#›</a:t>
            </a:fld>
            <a:endParaRPr lang="en-US"/>
          </a:p>
        </p:txBody>
      </p:sp>
    </p:spTree>
    <p:extLst>
      <p:ext uri="{BB962C8B-B14F-4D97-AF65-F5344CB8AC3E}">
        <p14:creationId xmlns:p14="http://schemas.microsoft.com/office/powerpoint/2010/main" val="388075937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a:extLst>
              <a:ext uri="{FF2B5EF4-FFF2-40B4-BE49-F238E27FC236}">
                <a16:creationId xmlns:a16="http://schemas.microsoft.com/office/drawing/2014/main" id="{BC0638C4-0945-4080-9393-1EA5E14304BE}"/>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a:extLst>
              <a:ext uri="{FF2B5EF4-FFF2-40B4-BE49-F238E27FC236}">
                <a16:creationId xmlns:a16="http://schemas.microsoft.com/office/drawing/2014/main" id="{90D9084A-DC6B-4232-B64C-E779BB2A2AB5}"/>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a:extLst>
              <a:ext uri="{FF2B5EF4-FFF2-40B4-BE49-F238E27FC236}">
                <a16:creationId xmlns:a16="http://schemas.microsoft.com/office/drawing/2014/main" id="{A8FAB2A8-522E-40BF-A3F2-5816DA01DD6F}"/>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ED70D49A-23A8-4858-8D2D-23F1B9CBEE36}" type="slidenum">
              <a:rPr lang="en-US"/>
              <a:pPr>
                <a:defRPr/>
              </a:pPr>
              <a:t>‹#›</a:t>
            </a:fld>
            <a:endParaRPr lang="en-US"/>
          </a:p>
        </p:txBody>
      </p:sp>
    </p:spTree>
    <p:extLst>
      <p:ext uri="{BB962C8B-B14F-4D97-AF65-F5344CB8AC3E}">
        <p14:creationId xmlns:p14="http://schemas.microsoft.com/office/powerpoint/2010/main" val="231143643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a:extLst>
              <a:ext uri="{FF2B5EF4-FFF2-40B4-BE49-F238E27FC236}">
                <a16:creationId xmlns:a16="http://schemas.microsoft.com/office/drawing/2014/main" id="{3554E21E-494D-4221-B4E8-91A9793E84E6}"/>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a:extLst>
              <a:ext uri="{FF2B5EF4-FFF2-40B4-BE49-F238E27FC236}">
                <a16:creationId xmlns:a16="http://schemas.microsoft.com/office/drawing/2014/main" id="{564A5984-9DE7-44F1-A6E8-A3EFFE81825E}"/>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a:extLst>
              <a:ext uri="{FF2B5EF4-FFF2-40B4-BE49-F238E27FC236}">
                <a16:creationId xmlns:a16="http://schemas.microsoft.com/office/drawing/2014/main" id="{5AA4C1BC-A86F-4A52-AF56-10136DCCB417}"/>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2A4B9A83-AE84-4EEC-967B-2DB67693ECC0}" type="slidenum">
              <a:rPr lang="en-US"/>
              <a:pPr>
                <a:defRPr/>
              </a:pPr>
              <a:t>‹#›</a:t>
            </a:fld>
            <a:endParaRPr lang="en-US"/>
          </a:p>
        </p:txBody>
      </p:sp>
    </p:spTree>
    <p:extLst>
      <p:ext uri="{BB962C8B-B14F-4D97-AF65-F5344CB8AC3E}">
        <p14:creationId xmlns:p14="http://schemas.microsoft.com/office/powerpoint/2010/main" val="4169146928"/>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FD0EFEA3-45E4-4DB3-9E18-5D0D20FE40C4}"/>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a:extLst>
              <a:ext uri="{FF2B5EF4-FFF2-40B4-BE49-F238E27FC236}">
                <a16:creationId xmlns:a16="http://schemas.microsoft.com/office/drawing/2014/main" id="{4CB1EFC0-78FA-421D-94B0-4DCC567001FB}"/>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Tree>
    <p:extLst>
      <p:ext uri="{BB962C8B-B14F-4D97-AF65-F5344CB8AC3E}">
        <p14:creationId xmlns:p14="http://schemas.microsoft.com/office/powerpoint/2010/main" val="586139565"/>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1125" b="1"/>
            </a:lvl1pPr>
          </a:lstStyle>
          <a:p>
            <a:r>
              <a:rPr lang="en-US"/>
              <a:t>Click to edit Master title style</a:t>
            </a:r>
          </a:p>
        </p:txBody>
      </p:sp>
      <p:sp>
        <p:nvSpPr>
          <p:cNvPr id="3" name="Content Placeholder 2"/>
          <p:cNvSpPr>
            <a:spLocks noGrp="1"/>
          </p:cNvSpPr>
          <p:nvPr>
            <p:ph idx="1"/>
          </p:nvPr>
        </p:nvSpPr>
        <p:spPr>
          <a:xfrm>
            <a:off x="3575050" y="273056"/>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5" name="Rectangle 11">
            <a:extLst>
              <a:ext uri="{FF2B5EF4-FFF2-40B4-BE49-F238E27FC236}">
                <a16:creationId xmlns:a16="http://schemas.microsoft.com/office/drawing/2014/main" id="{4C0F47BA-7338-45EA-ABCC-74CC2B254447}"/>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E4CD5BBF-0497-4E23-903D-285D668EA2A7}"/>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FCFC9DB3-18D3-44E0-938A-F3B917288B71}"/>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0FAA2B95-A3DB-459F-9908-A863DF846F3D}" type="slidenum">
              <a:rPr lang="en-US"/>
              <a:pPr>
                <a:defRPr/>
              </a:pPr>
              <a:t>‹#›</a:t>
            </a:fld>
            <a:endParaRPr lang="en-US"/>
          </a:p>
        </p:txBody>
      </p:sp>
    </p:spTree>
    <p:extLst>
      <p:ext uri="{BB962C8B-B14F-4D97-AF65-F5344CB8AC3E}">
        <p14:creationId xmlns:p14="http://schemas.microsoft.com/office/powerpoint/2010/main" val="824511864"/>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125"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5" name="Rectangle 11">
            <a:extLst>
              <a:ext uri="{FF2B5EF4-FFF2-40B4-BE49-F238E27FC236}">
                <a16:creationId xmlns:a16="http://schemas.microsoft.com/office/drawing/2014/main" id="{4A9671BA-42F3-4093-94BE-7FA61512A611}"/>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99D481D4-8BC7-4BD2-A612-1511562802E0}"/>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45A0ADAC-650E-4F21-9487-64C864B12923}"/>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113D03DB-56CB-4204-ACE2-4DD658124F41}" type="slidenum">
              <a:rPr lang="en-US"/>
              <a:pPr>
                <a:defRPr/>
              </a:pPr>
              <a:t>‹#›</a:t>
            </a:fld>
            <a:endParaRPr lang="en-US"/>
          </a:p>
        </p:txBody>
      </p:sp>
    </p:spTree>
    <p:extLst>
      <p:ext uri="{BB962C8B-B14F-4D97-AF65-F5344CB8AC3E}">
        <p14:creationId xmlns:p14="http://schemas.microsoft.com/office/powerpoint/2010/main" val="2711781397"/>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83E7CACD-C118-4F70-ACD7-00C77A47BA3F}"/>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EF7440D-1764-4B86-871D-8808CF5B6EB9}"/>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A36A62C6-ECB4-4673-9F1E-F698F609EDEF}"/>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C6DB79F-1494-4A8F-9855-17ACD3740AB3}" type="slidenum">
              <a:rPr lang="en-US"/>
              <a:pPr>
                <a:defRPr/>
              </a:pPr>
              <a:t>‹#›</a:t>
            </a:fld>
            <a:endParaRPr lang="en-US"/>
          </a:p>
        </p:txBody>
      </p:sp>
    </p:spTree>
    <p:extLst>
      <p:ext uri="{BB962C8B-B14F-4D97-AF65-F5344CB8AC3E}">
        <p14:creationId xmlns:p14="http://schemas.microsoft.com/office/powerpoint/2010/main" val="306270853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33CD1882-A913-40BA-8368-CEFDC3428AE1}"/>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48774C5-6D33-48BC-9ECC-6B9603B6DC39}"/>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0C0AD52E-FDEB-489F-B388-685542975CDD}"/>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71273C7-B8A8-4F7C-B9C2-C8B6A471168C}" type="slidenum">
              <a:rPr lang="en-US"/>
              <a:pPr>
                <a:defRPr/>
              </a:pPr>
              <a:t>‹#›</a:t>
            </a:fld>
            <a:endParaRPr lang="en-US"/>
          </a:p>
        </p:txBody>
      </p:sp>
    </p:spTree>
    <p:extLst>
      <p:ext uri="{BB962C8B-B14F-4D97-AF65-F5344CB8AC3E}">
        <p14:creationId xmlns:p14="http://schemas.microsoft.com/office/powerpoint/2010/main" val="2801326748"/>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2778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07233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3244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90600" y="4572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11">
            <a:extLst>
              <a:ext uri="{FF2B5EF4-FFF2-40B4-BE49-F238E27FC236}">
                <a16:creationId xmlns:a16="http://schemas.microsoft.com/office/drawing/2014/main" id="{F4CF4F57-680D-4B60-9B4E-9E16D29EA32A}"/>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a:extLst>
              <a:ext uri="{FF2B5EF4-FFF2-40B4-BE49-F238E27FC236}">
                <a16:creationId xmlns:a16="http://schemas.microsoft.com/office/drawing/2014/main" id="{98912A0A-2E9E-492A-8B51-BD46C4772220}"/>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a:extLst>
              <a:ext uri="{FF2B5EF4-FFF2-40B4-BE49-F238E27FC236}">
                <a16:creationId xmlns:a16="http://schemas.microsoft.com/office/drawing/2014/main" id="{C939B47A-4635-41A3-85DB-82EA9C74987B}"/>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C0C0C0"/>
                  </a:outerShdw>
                </a:effectLst>
                <a:latin typeface="Times New Roman" panose="02020603050405020304" pitchFamily="18" charset="0"/>
              </a:defRPr>
            </a:lvl1pPr>
          </a:lstStyle>
          <a:p>
            <a:fld id="{208D39C0-E82D-4800-A6EF-AE62A9CAFDD5}" type="slidenum">
              <a:rPr lang="en-US" altLang="en-US"/>
              <a:pPr/>
              <a:t>‹#›</a:t>
            </a:fld>
            <a:endParaRPr lang="en-US" altLang="en-US"/>
          </a:p>
        </p:txBody>
      </p:sp>
    </p:spTree>
    <p:extLst>
      <p:ext uri="{BB962C8B-B14F-4D97-AF65-F5344CB8AC3E}">
        <p14:creationId xmlns:p14="http://schemas.microsoft.com/office/powerpoint/2010/main" val="56107192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438F0A79-7463-4A28-8636-9240E227A205}"/>
              </a:ext>
            </a:extLst>
          </p:cNvPr>
          <p:cNvGrpSpPr>
            <a:grpSpLocks/>
          </p:cNvGrpSpPr>
          <p:nvPr/>
        </p:nvGrpSpPr>
        <p:grpSpPr bwMode="auto">
          <a:xfrm>
            <a:off x="2" y="2438404"/>
            <a:ext cx="9009063" cy="1052513"/>
            <a:chOff x="0" y="1536"/>
            <a:chExt cx="5675" cy="663"/>
          </a:xfrm>
        </p:grpSpPr>
        <p:grpSp>
          <p:nvGrpSpPr>
            <p:cNvPr id="5" name="Group 3">
              <a:extLst>
                <a:ext uri="{FF2B5EF4-FFF2-40B4-BE49-F238E27FC236}">
                  <a16:creationId xmlns:a16="http://schemas.microsoft.com/office/drawing/2014/main" id="{523DFB32-E745-479F-950B-F32704F1417D}"/>
                </a:ext>
              </a:extLst>
            </p:cNvPr>
            <p:cNvGrpSpPr>
              <a:grpSpLocks/>
            </p:cNvGrpSpPr>
            <p:nvPr/>
          </p:nvGrpSpPr>
          <p:grpSpPr bwMode="auto">
            <a:xfrm>
              <a:off x="183" y="1604"/>
              <a:ext cx="448" cy="299"/>
              <a:chOff x="720" y="336"/>
              <a:chExt cx="624" cy="432"/>
            </a:xfrm>
          </p:grpSpPr>
          <p:sp>
            <p:nvSpPr>
              <p:cNvPr id="12" name="Rectangle 4">
                <a:extLst>
                  <a:ext uri="{FF2B5EF4-FFF2-40B4-BE49-F238E27FC236}">
                    <a16:creationId xmlns:a16="http://schemas.microsoft.com/office/drawing/2014/main" id="{4A78D0AF-3EA7-4E78-B547-8968D709166C}"/>
                  </a:ext>
                </a:extLst>
              </p:cNvPr>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13" name="Rectangle 5">
                <a:extLst>
                  <a:ext uri="{FF2B5EF4-FFF2-40B4-BE49-F238E27FC236}">
                    <a16:creationId xmlns:a16="http://schemas.microsoft.com/office/drawing/2014/main" id="{DD3528FC-3949-4DFD-8E19-51A1843425DC}"/>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grpSp>
          <p:nvGrpSpPr>
            <p:cNvPr id="6" name="Group 6">
              <a:extLst>
                <a:ext uri="{FF2B5EF4-FFF2-40B4-BE49-F238E27FC236}">
                  <a16:creationId xmlns:a16="http://schemas.microsoft.com/office/drawing/2014/main" id="{8A7FA2DA-0724-488F-9203-E941F04D764F}"/>
                </a:ext>
              </a:extLst>
            </p:cNvPr>
            <p:cNvGrpSpPr>
              <a:grpSpLocks/>
            </p:cNvGrpSpPr>
            <p:nvPr/>
          </p:nvGrpSpPr>
          <p:grpSpPr bwMode="auto">
            <a:xfrm>
              <a:off x="261" y="1870"/>
              <a:ext cx="465" cy="299"/>
              <a:chOff x="912" y="2640"/>
              <a:chExt cx="672" cy="432"/>
            </a:xfrm>
          </p:grpSpPr>
          <p:sp>
            <p:nvSpPr>
              <p:cNvPr id="10" name="Rectangle 7">
                <a:extLst>
                  <a:ext uri="{FF2B5EF4-FFF2-40B4-BE49-F238E27FC236}">
                    <a16:creationId xmlns:a16="http://schemas.microsoft.com/office/drawing/2014/main" id="{61F2D198-06B9-498C-B948-4AAC3E09F4DA}"/>
                  </a:ext>
                </a:extLst>
              </p:cNvPr>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11" name="Rectangle 8">
                <a:extLst>
                  <a:ext uri="{FF2B5EF4-FFF2-40B4-BE49-F238E27FC236}">
                    <a16:creationId xmlns:a16="http://schemas.microsoft.com/office/drawing/2014/main" id="{343A36F3-2209-4493-9B27-797988E1B550}"/>
                  </a:ext>
                </a:extLst>
              </p:cNvPr>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sp>
          <p:nvSpPr>
            <p:cNvPr id="7" name="Rectangle 9">
              <a:extLst>
                <a:ext uri="{FF2B5EF4-FFF2-40B4-BE49-F238E27FC236}">
                  <a16:creationId xmlns:a16="http://schemas.microsoft.com/office/drawing/2014/main" id="{2FF3F5CC-8854-45EB-BADF-4F649C93A970}"/>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8" name="Rectangle 10">
              <a:extLst>
                <a:ext uri="{FF2B5EF4-FFF2-40B4-BE49-F238E27FC236}">
                  <a16:creationId xmlns:a16="http://schemas.microsoft.com/office/drawing/2014/main" id="{897C55A1-BFC5-43C5-BBDE-0C259E0C4750}"/>
                </a:ext>
              </a:extLst>
            </p:cNvPr>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9" name="Rectangle 11">
              <a:extLst>
                <a:ext uri="{FF2B5EF4-FFF2-40B4-BE49-F238E27FC236}">
                  <a16:creationId xmlns:a16="http://schemas.microsoft.com/office/drawing/2014/main" id="{F3080D00-DC25-49A3-A63C-70654AF9D22B}"/>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a:extLst>
              <a:ext uri="{FF2B5EF4-FFF2-40B4-BE49-F238E27FC236}">
                <a16:creationId xmlns:a16="http://schemas.microsoft.com/office/drawing/2014/main" id="{4A7CF8BC-B92A-4EDA-94A3-BDAD30C3417C}"/>
              </a:ext>
            </a:extLst>
          </p:cNvPr>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a:extLst>
              <a:ext uri="{FF2B5EF4-FFF2-40B4-BE49-F238E27FC236}">
                <a16:creationId xmlns:a16="http://schemas.microsoft.com/office/drawing/2014/main" id="{B565310B-48EC-4139-AE66-9B6664603BA1}"/>
              </a:ext>
            </a:extLst>
          </p:cNvPr>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a:extLst>
              <a:ext uri="{FF2B5EF4-FFF2-40B4-BE49-F238E27FC236}">
                <a16:creationId xmlns:a16="http://schemas.microsoft.com/office/drawing/2014/main" id="{26BB934A-04DC-4A89-9937-67F7F51DDB12}"/>
              </a:ext>
            </a:extLst>
          </p:cNvPr>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B6DAC966-15A4-4775-8303-B14B0ADFB3FC}" type="slidenum">
              <a:rPr lang="en-US"/>
              <a:pPr>
                <a:defRPr/>
              </a:pPr>
              <a:t>‹#›</a:t>
            </a:fld>
            <a:endParaRPr lang="en-US"/>
          </a:p>
        </p:txBody>
      </p:sp>
    </p:spTree>
    <p:extLst>
      <p:ext uri="{BB962C8B-B14F-4D97-AF65-F5344CB8AC3E}">
        <p14:creationId xmlns:p14="http://schemas.microsoft.com/office/powerpoint/2010/main" val="549575591"/>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2045993"/>
            <a:ext cx="7772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3A824C4D-16C1-42FD-AD52-0587C51E8A3E}"/>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10D24A0-0115-4D96-B6ED-B8BF087E7F1A}"/>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B2FFA58F-CA1E-4DBE-9C94-01705882FEA8}"/>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129E1A9-4B9B-4C3F-89BA-504D1185DEA0}" type="slidenum">
              <a:rPr lang="en-US"/>
              <a:pPr>
                <a:defRPr/>
              </a:pPr>
              <a:t>‹#›</a:t>
            </a:fld>
            <a:endParaRPr lang="en-US"/>
          </a:p>
        </p:txBody>
      </p:sp>
    </p:spTree>
    <p:extLst>
      <p:ext uri="{BB962C8B-B14F-4D97-AF65-F5344CB8AC3E}">
        <p14:creationId xmlns:p14="http://schemas.microsoft.com/office/powerpoint/2010/main" val="4228029679"/>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1">
            <a:extLst>
              <a:ext uri="{FF2B5EF4-FFF2-40B4-BE49-F238E27FC236}">
                <a16:creationId xmlns:a16="http://schemas.microsoft.com/office/drawing/2014/main" id="{B25D1EA5-A6CA-4AF7-A016-29C98081AE0F}"/>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6DFF93C5-5E3F-4555-B890-644BE98C3ED4}"/>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7E9C2BEA-11DF-427D-9FBD-51AF7A628EB7}"/>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84B1D584-259F-46A6-A5FC-01A395AC9D3F}" type="slidenum">
              <a:rPr lang="en-US"/>
              <a:pPr>
                <a:defRPr/>
              </a:pPr>
              <a:t>‹#›</a:t>
            </a:fld>
            <a:endParaRPr lang="en-US"/>
          </a:p>
        </p:txBody>
      </p:sp>
    </p:spTree>
    <p:extLst>
      <p:ext uri="{BB962C8B-B14F-4D97-AF65-F5344CB8AC3E}">
        <p14:creationId xmlns:p14="http://schemas.microsoft.com/office/powerpoint/2010/main" val="2752493245"/>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a:extLst>
              <a:ext uri="{FF2B5EF4-FFF2-40B4-BE49-F238E27FC236}">
                <a16:creationId xmlns:a16="http://schemas.microsoft.com/office/drawing/2014/main" id="{813EC140-730C-4314-91AE-CC276F19F029}"/>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01507EAD-5492-4724-B0DC-A995DE8E66FB}"/>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2E755A57-0B0E-48CD-A1CE-E29DF9769143}"/>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13BF07D-9420-4903-8D0D-C691AC854046}" type="slidenum">
              <a:rPr lang="en-US"/>
              <a:pPr>
                <a:defRPr/>
              </a:pPr>
              <a:t>‹#›</a:t>
            </a:fld>
            <a:endParaRPr lang="en-US"/>
          </a:p>
        </p:txBody>
      </p:sp>
    </p:spTree>
    <p:extLst>
      <p:ext uri="{BB962C8B-B14F-4D97-AF65-F5344CB8AC3E}">
        <p14:creationId xmlns:p14="http://schemas.microsoft.com/office/powerpoint/2010/main" val="2889363813"/>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a:extLst>
              <a:ext uri="{FF2B5EF4-FFF2-40B4-BE49-F238E27FC236}">
                <a16:creationId xmlns:a16="http://schemas.microsoft.com/office/drawing/2014/main" id="{BC0638C4-0945-4080-9393-1EA5E14304BE}"/>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a:extLst>
              <a:ext uri="{FF2B5EF4-FFF2-40B4-BE49-F238E27FC236}">
                <a16:creationId xmlns:a16="http://schemas.microsoft.com/office/drawing/2014/main" id="{90D9084A-DC6B-4232-B64C-E779BB2A2AB5}"/>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a:extLst>
              <a:ext uri="{FF2B5EF4-FFF2-40B4-BE49-F238E27FC236}">
                <a16:creationId xmlns:a16="http://schemas.microsoft.com/office/drawing/2014/main" id="{A8FAB2A8-522E-40BF-A3F2-5816DA01DD6F}"/>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ED70D49A-23A8-4858-8D2D-23F1B9CBEE36}" type="slidenum">
              <a:rPr lang="en-US"/>
              <a:pPr>
                <a:defRPr/>
              </a:pPr>
              <a:t>‹#›</a:t>
            </a:fld>
            <a:endParaRPr lang="en-US"/>
          </a:p>
        </p:txBody>
      </p:sp>
    </p:spTree>
    <p:extLst>
      <p:ext uri="{BB962C8B-B14F-4D97-AF65-F5344CB8AC3E}">
        <p14:creationId xmlns:p14="http://schemas.microsoft.com/office/powerpoint/2010/main" val="1368159562"/>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a:extLst>
              <a:ext uri="{FF2B5EF4-FFF2-40B4-BE49-F238E27FC236}">
                <a16:creationId xmlns:a16="http://schemas.microsoft.com/office/drawing/2014/main" id="{3554E21E-494D-4221-B4E8-91A9793E84E6}"/>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a:extLst>
              <a:ext uri="{FF2B5EF4-FFF2-40B4-BE49-F238E27FC236}">
                <a16:creationId xmlns:a16="http://schemas.microsoft.com/office/drawing/2014/main" id="{564A5984-9DE7-44F1-A6E8-A3EFFE81825E}"/>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a:extLst>
              <a:ext uri="{FF2B5EF4-FFF2-40B4-BE49-F238E27FC236}">
                <a16:creationId xmlns:a16="http://schemas.microsoft.com/office/drawing/2014/main" id="{5AA4C1BC-A86F-4A52-AF56-10136DCCB417}"/>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2A4B9A83-AE84-4EEC-967B-2DB67693ECC0}" type="slidenum">
              <a:rPr lang="en-US"/>
              <a:pPr>
                <a:defRPr/>
              </a:pPr>
              <a:t>‹#›</a:t>
            </a:fld>
            <a:endParaRPr lang="en-US"/>
          </a:p>
        </p:txBody>
      </p:sp>
    </p:spTree>
    <p:extLst>
      <p:ext uri="{BB962C8B-B14F-4D97-AF65-F5344CB8AC3E}">
        <p14:creationId xmlns:p14="http://schemas.microsoft.com/office/powerpoint/2010/main" val="1014973945"/>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FD0EFEA3-45E4-4DB3-9E18-5D0D20FE40C4}"/>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a:extLst>
              <a:ext uri="{FF2B5EF4-FFF2-40B4-BE49-F238E27FC236}">
                <a16:creationId xmlns:a16="http://schemas.microsoft.com/office/drawing/2014/main" id="{4CB1EFC0-78FA-421D-94B0-4DCC567001FB}"/>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Tree>
    <p:extLst>
      <p:ext uri="{BB962C8B-B14F-4D97-AF65-F5344CB8AC3E}">
        <p14:creationId xmlns:p14="http://schemas.microsoft.com/office/powerpoint/2010/main" val="522209393"/>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a:extLst>
              <a:ext uri="{FF2B5EF4-FFF2-40B4-BE49-F238E27FC236}">
                <a16:creationId xmlns:a16="http://schemas.microsoft.com/office/drawing/2014/main" id="{4C0F47BA-7338-45EA-ABCC-74CC2B254447}"/>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E4CD5BBF-0497-4E23-903D-285D668EA2A7}"/>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FCFC9DB3-18D3-44E0-938A-F3B917288B71}"/>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0FAA2B95-A3DB-459F-9908-A863DF846F3D}" type="slidenum">
              <a:rPr lang="en-US"/>
              <a:pPr>
                <a:defRPr/>
              </a:pPr>
              <a:t>‹#›</a:t>
            </a:fld>
            <a:endParaRPr lang="en-US"/>
          </a:p>
        </p:txBody>
      </p:sp>
    </p:spTree>
    <p:extLst>
      <p:ext uri="{BB962C8B-B14F-4D97-AF65-F5344CB8AC3E}">
        <p14:creationId xmlns:p14="http://schemas.microsoft.com/office/powerpoint/2010/main" val="741340801"/>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a:extLst>
              <a:ext uri="{FF2B5EF4-FFF2-40B4-BE49-F238E27FC236}">
                <a16:creationId xmlns:a16="http://schemas.microsoft.com/office/drawing/2014/main" id="{4A9671BA-42F3-4093-94BE-7FA61512A611}"/>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99D481D4-8BC7-4BD2-A612-1511562802E0}"/>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45A0ADAC-650E-4F21-9487-64C864B12923}"/>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113D03DB-56CB-4204-ACE2-4DD658124F41}" type="slidenum">
              <a:rPr lang="en-US"/>
              <a:pPr>
                <a:defRPr/>
              </a:pPr>
              <a:t>‹#›</a:t>
            </a:fld>
            <a:endParaRPr lang="en-US"/>
          </a:p>
        </p:txBody>
      </p:sp>
    </p:spTree>
    <p:extLst>
      <p:ext uri="{BB962C8B-B14F-4D97-AF65-F5344CB8AC3E}">
        <p14:creationId xmlns:p14="http://schemas.microsoft.com/office/powerpoint/2010/main" val="2417185083"/>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83E7CACD-C118-4F70-ACD7-00C77A47BA3F}"/>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EF7440D-1764-4B86-871D-8808CF5B6EB9}"/>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A36A62C6-ECB4-4673-9F1E-F698F609EDEF}"/>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C6DB79F-1494-4A8F-9855-17ACD3740AB3}" type="slidenum">
              <a:rPr lang="en-US"/>
              <a:pPr>
                <a:defRPr/>
              </a:pPr>
              <a:t>‹#›</a:t>
            </a:fld>
            <a:endParaRPr lang="en-US"/>
          </a:p>
        </p:txBody>
      </p:sp>
    </p:spTree>
    <p:extLst>
      <p:ext uri="{BB962C8B-B14F-4D97-AF65-F5344CB8AC3E}">
        <p14:creationId xmlns:p14="http://schemas.microsoft.com/office/powerpoint/2010/main" val="3512790722"/>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33CD1882-A913-40BA-8368-CEFDC3428AE1}"/>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48774C5-6D33-48BC-9ECC-6B9603B6DC39}"/>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0C0AD52E-FDEB-489F-B388-685542975CDD}"/>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71273C7-B8A8-4F7C-B9C2-C8B6A471168C}" type="slidenum">
              <a:rPr lang="en-US"/>
              <a:pPr>
                <a:defRPr/>
              </a:pPr>
              <a:t>‹#›</a:t>
            </a:fld>
            <a:endParaRPr lang="en-US"/>
          </a:p>
        </p:txBody>
      </p:sp>
    </p:spTree>
    <p:extLst>
      <p:ext uri="{BB962C8B-B14F-4D97-AF65-F5344CB8AC3E}">
        <p14:creationId xmlns:p14="http://schemas.microsoft.com/office/powerpoint/2010/main" val="2089451595"/>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68900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27" name="Picture 15" descr="PP Background #1.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Freeform 16"/>
          <p:cNvSpPr>
            <a:spLocks/>
          </p:cNvSpPr>
          <p:nvPr userDrawn="1"/>
        </p:nvSpPr>
        <p:spPr bwMode="auto">
          <a:xfrm>
            <a:off x="214313" y="201613"/>
            <a:ext cx="8680450" cy="844550"/>
          </a:xfrm>
          <a:custGeom>
            <a:avLst/>
            <a:gdLst>
              <a:gd name="T0" fmla="*/ 2147483647 w 5772"/>
              <a:gd name="T1" fmla="*/ 2147483647 h 656"/>
              <a:gd name="T2" fmla="*/ 2147483647 w 5772"/>
              <a:gd name="T3" fmla="*/ 0 h 656"/>
              <a:gd name="T4" fmla="*/ 2147483647 w 5772"/>
              <a:gd name="T5" fmla="*/ 2147483647 h 656"/>
              <a:gd name="T6" fmla="*/ 2147483647 w 5772"/>
              <a:gd name="T7" fmla="*/ 2147483647 h 656"/>
              <a:gd name="T8" fmla="*/ 2147483647 w 5772"/>
              <a:gd name="T9" fmla="*/ 2147483647 h 656"/>
              <a:gd name="T10" fmla="*/ 2147483647 w 5772"/>
              <a:gd name="T11" fmla="*/ 2147483647 h 656"/>
              <a:gd name="T12" fmla="*/ 2147483647 w 5772"/>
              <a:gd name="T13" fmla="*/ 2147483647 h 656"/>
              <a:gd name="T14" fmla="*/ 0 w 5772"/>
              <a:gd name="T15" fmla="*/ 2147483647 h 656"/>
              <a:gd name="T16" fmla="*/ 2147483647 w 5772"/>
              <a:gd name="T17" fmla="*/ 2147483647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B44B15">
                  <a:alpha val="26665"/>
                </a:srgbClr>
              </a:gs>
              <a:gs pos="100000">
                <a:srgbClr val="8D3754">
                  <a:alpha val="75998"/>
                </a:srgbClr>
              </a:gs>
            </a:gsLst>
            <a:lin ang="5400000" scaled="1"/>
          </a:gra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29" name="Freeform 28"/>
          <p:cNvSpPr>
            <a:spLocks/>
          </p:cNvSpPr>
          <p:nvPr userDrawn="1"/>
        </p:nvSpPr>
        <p:spPr bwMode="auto">
          <a:xfrm>
            <a:off x="4227616" y="201882"/>
            <a:ext cx="4655127" cy="46313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D1A240">
                  <a:alpha val="29804"/>
                </a:srgbClr>
              </a:gs>
              <a:gs pos="80000">
                <a:srgbClr val="D1A240">
                  <a:alpha val="67059"/>
                </a:srgb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grpSp>
        <p:nvGrpSpPr>
          <p:cNvPr id="30" name="Group 18"/>
          <p:cNvGrpSpPr>
            <a:grpSpLocks/>
          </p:cNvGrpSpPr>
          <p:nvPr userDrawn="1"/>
        </p:nvGrpSpPr>
        <p:grpSpPr bwMode="auto">
          <a:xfrm>
            <a:off x="-19050" y="219075"/>
            <a:ext cx="9183688" cy="631825"/>
            <a:chOff x="-18649" y="233078"/>
            <a:chExt cx="9182965" cy="632210"/>
          </a:xfrm>
        </p:grpSpPr>
        <p:sp>
          <p:nvSpPr>
            <p:cNvPr id="31" name="Freeform 30"/>
            <p:cNvSpPr>
              <a:spLocks/>
            </p:cNvSpPr>
            <p:nvPr/>
          </p:nvSpPr>
          <p:spPr bwMode="auto">
            <a:xfrm rot="21435692">
              <a:off x="-18649" y="233149"/>
              <a:ext cx="9182965" cy="632139"/>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flip="none" rotWithShape="1">
                <a:gsLst>
                  <a:gs pos="74000">
                    <a:schemeClr val="tx1">
                      <a:lumMod val="50000"/>
                      <a:lumOff val="50000"/>
                    </a:schemeClr>
                  </a:gs>
                  <a:gs pos="86000">
                    <a:schemeClr val="tx1">
                      <a:lumMod val="65000"/>
                      <a:lumOff val="35000"/>
                    </a:schemeClr>
                  </a:gs>
                  <a:gs pos="16000">
                    <a:schemeClr val="tx1">
                      <a:lumMod val="75000"/>
                      <a:lumOff val="25000"/>
                    </a:schemeClr>
                  </a:gs>
                </a:gsLst>
                <a:lin ang="2700000" scaled="1"/>
                <a:tileRect/>
              </a:gradFill>
              <a:prstDash val="solid"/>
              <a:round/>
              <a:headEnd type="none" w="med" len="med"/>
              <a:tailEnd type="none" w="med" len="med"/>
            </a:ln>
            <a:effectLst/>
          </p:spPr>
          <p:txBody>
            <a:bodyPr/>
            <a:lstStyle/>
            <a:p>
              <a:pPr>
                <a:defRPr/>
              </a:pPr>
              <a:endParaRPr lang="en-US"/>
            </a:p>
          </p:txBody>
        </p:sp>
        <p:sp>
          <p:nvSpPr>
            <p:cNvPr id="32" name="Freeform 31"/>
            <p:cNvSpPr>
              <a:spLocks/>
            </p:cNvSpPr>
            <p:nvPr/>
          </p:nvSpPr>
          <p:spPr bwMode="auto">
            <a:xfrm rot="21435692">
              <a:off x="-15670" y="233078"/>
              <a:ext cx="9178911" cy="587235"/>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flip="none" rotWithShape="1">
                <a:gsLst>
                  <a:gs pos="74000">
                    <a:schemeClr val="bg1">
                      <a:lumMod val="50000"/>
                    </a:schemeClr>
                  </a:gs>
                  <a:gs pos="44000">
                    <a:schemeClr val="bg1">
                      <a:lumMod val="65000"/>
                    </a:schemeClr>
                  </a:gs>
                  <a:gs pos="33000">
                    <a:schemeClr val="bg1">
                      <a:lumMod val="75000"/>
                    </a:schemeClr>
                  </a:gs>
                </a:gsLst>
                <a:lin ang="2700000" scaled="1"/>
                <a:tileRect/>
              </a:gradFill>
              <a:prstDash val="solid"/>
              <a:round/>
              <a:headEnd type="none" w="med" len="med"/>
              <a:tailEnd type="none" w="med" len="med"/>
            </a:ln>
            <a:effectLst/>
          </p:spPr>
          <p:txBody>
            <a:bodyPr/>
            <a:lstStyle/>
            <a:p>
              <a:pPr>
                <a:defRPr/>
              </a:pPr>
              <a:endParaRPr lang="en-US"/>
            </a:p>
          </p:txBody>
        </p:sp>
      </p:grpSp>
      <p:sp>
        <p:nvSpPr>
          <p:cNvPr id="33" name="Footer Placeholder 2"/>
          <p:cNvSpPr txBox="1">
            <a:spLocks/>
          </p:cNvSpPr>
          <p:nvPr userDrawn="1"/>
        </p:nvSpPr>
        <p:spPr>
          <a:xfrm>
            <a:off x="6670675" y="6588125"/>
            <a:ext cx="2209800" cy="365125"/>
          </a:xfrm>
          <a:prstGeom prst="rect">
            <a:avLst/>
          </a:prstGeom>
        </p:spPr>
        <p:txBody>
          <a:bodyPr lIns="0" tIns="0" rIns="0" bIns="0" anchor="b"/>
          <a:lstStyle>
            <a:lvl1pPr>
              <a:defRPr sz="800">
                <a:solidFill>
                  <a:schemeClr val="bg1"/>
                </a:solidFill>
              </a:defRPr>
            </a:lvl1pPr>
          </a:lstStyle>
          <a:p>
            <a:pPr>
              <a:defRPr/>
            </a:pPr>
            <a:r>
              <a:rPr lang="en-US" dirty="0"/>
              <a:t>Copyright © 2017 Crescendo Interactive, Inc.</a:t>
            </a:r>
          </a:p>
          <a:p>
            <a:pPr>
              <a:defRPr/>
            </a:pPr>
            <a:endParaRPr lang="en-US" dirty="0"/>
          </a:p>
        </p:txBody>
      </p:sp>
    </p:spTree>
    <p:extLst>
      <p:ext uri="{BB962C8B-B14F-4D97-AF65-F5344CB8AC3E}">
        <p14:creationId xmlns:p14="http://schemas.microsoft.com/office/powerpoint/2010/main" val="280931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438F0A79-7463-4A28-8636-9240E227A205}"/>
              </a:ext>
            </a:extLst>
          </p:cNvPr>
          <p:cNvGrpSpPr>
            <a:grpSpLocks/>
          </p:cNvGrpSpPr>
          <p:nvPr/>
        </p:nvGrpSpPr>
        <p:grpSpPr bwMode="auto">
          <a:xfrm>
            <a:off x="2" y="2438404"/>
            <a:ext cx="9009063" cy="1052513"/>
            <a:chOff x="0" y="1536"/>
            <a:chExt cx="5675" cy="663"/>
          </a:xfrm>
        </p:grpSpPr>
        <p:grpSp>
          <p:nvGrpSpPr>
            <p:cNvPr id="5" name="Group 3">
              <a:extLst>
                <a:ext uri="{FF2B5EF4-FFF2-40B4-BE49-F238E27FC236}">
                  <a16:creationId xmlns:a16="http://schemas.microsoft.com/office/drawing/2014/main" id="{523DFB32-E745-479F-950B-F32704F1417D}"/>
                </a:ext>
              </a:extLst>
            </p:cNvPr>
            <p:cNvGrpSpPr>
              <a:grpSpLocks/>
            </p:cNvGrpSpPr>
            <p:nvPr/>
          </p:nvGrpSpPr>
          <p:grpSpPr bwMode="auto">
            <a:xfrm>
              <a:off x="183" y="1604"/>
              <a:ext cx="448" cy="299"/>
              <a:chOff x="720" y="336"/>
              <a:chExt cx="624" cy="432"/>
            </a:xfrm>
          </p:grpSpPr>
          <p:sp>
            <p:nvSpPr>
              <p:cNvPr id="12" name="Rectangle 4">
                <a:extLst>
                  <a:ext uri="{FF2B5EF4-FFF2-40B4-BE49-F238E27FC236}">
                    <a16:creationId xmlns:a16="http://schemas.microsoft.com/office/drawing/2014/main" id="{4A78D0AF-3EA7-4E78-B547-8968D709166C}"/>
                  </a:ext>
                </a:extLst>
              </p:cNvPr>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13" name="Rectangle 5">
                <a:extLst>
                  <a:ext uri="{FF2B5EF4-FFF2-40B4-BE49-F238E27FC236}">
                    <a16:creationId xmlns:a16="http://schemas.microsoft.com/office/drawing/2014/main" id="{DD3528FC-3949-4DFD-8E19-51A1843425DC}"/>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grpSp>
          <p:nvGrpSpPr>
            <p:cNvPr id="6" name="Group 6">
              <a:extLst>
                <a:ext uri="{FF2B5EF4-FFF2-40B4-BE49-F238E27FC236}">
                  <a16:creationId xmlns:a16="http://schemas.microsoft.com/office/drawing/2014/main" id="{8A7FA2DA-0724-488F-9203-E941F04D764F}"/>
                </a:ext>
              </a:extLst>
            </p:cNvPr>
            <p:cNvGrpSpPr>
              <a:grpSpLocks/>
            </p:cNvGrpSpPr>
            <p:nvPr/>
          </p:nvGrpSpPr>
          <p:grpSpPr bwMode="auto">
            <a:xfrm>
              <a:off x="261" y="1870"/>
              <a:ext cx="465" cy="299"/>
              <a:chOff x="912" y="2640"/>
              <a:chExt cx="672" cy="432"/>
            </a:xfrm>
          </p:grpSpPr>
          <p:sp>
            <p:nvSpPr>
              <p:cNvPr id="10" name="Rectangle 7">
                <a:extLst>
                  <a:ext uri="{FF2B5EF4-FFF2-40B4-BE49-F238E27FC236}">
                    <a16:creationId xmlns:a16="http://schemas.microsoft.com/office/drawing/2014/main" id="{61F2D198-06B9-498C-B948-4AAC3E09F4DA}"/>
                  </a:ext>
                </a:extLst>
              </p:cNvPr>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11" name="Rectangle 8">
                <a:extLst>
                  <a:ext uri="{FF2B5EF4-FFF2-40B4-BE49-F238E27FC236}">
                    <a16:creationId xmlns:a16="http://schemas.microsoft.com/office/drawing/2014/main" id="{343A36F3-2209-4493-9B27-797988E1B550}"/>
                  </a:ext>
                </a:extLst>
              </p:cNvPr>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sp>
          <p:nvSpPr>
            <p:cNvPr id="7" name="Rectangle 9">
              <a:extLst>
                <a:ext uri="{FF2B5EF4-FFF2-40B4-BE49-F238E27FC236}">
                  <a16:creationId xmlns:a16="http://schemas.microsoft.com/office/drawing/2014/main" id="{2FF3F5CC-8854-45EB-BADF-4F649C93A970}"/>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8" name="Rectangle 10">
              <a:extLst>
                <a:ext uri="{FF2B5EF4-FFF2-40B4-BE49-F238E27FC236}">
                  <a16:creationId xmlns:a16="http://schemas.microsoft.com/office/drawing/2014/main" id="{897C55A1-BFC5-43C5-BBDE-0C259E0C4750}"/>
                </a:ext>
              </a:extLst>
            </p:cNvPr>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sp>
          <p:nvSpPr>
            <p:cNvPr id="9" name="Rectangle 11">
              <a:extLst>
                <a:ext uri="{FF2B5EF4-FFF2-40B4-BE49-F238E27FC236}">
                  <a16:creationId xmlns:a16="http://schemas.microsoft.com/office/drawing/2014/main" id="{F3080D00-DC25-49A3-A63C-70654AF9D22B}"/>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z="1350">
                <a:solidFill>
                  <a:srgbClr val="000000"/>
                </a:solidFill>
              </a:endParaRPr>
            </a:p>
          </p:txBody>
        </p:sp>
      </p:grpSp>
      <p:sp>
        <p:nvSpPr>
          <p:cNvPr id="7180"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a:extLst>
              <a:ext uri="{FF2B5EF4-FFF2-40B4-BE49-F238E27FC236}">
                <a16:creationId xmlns:a16="http://schemas.microsoft.com/office/drawing/2014/main" id="{4A7CF8BC-B92A-4EDA-94A3-BDAD30C3417C}"/>
              </a:ext>
            </a:extLst>
          </p:cNvPr>
          <p:cNvSpPr>
            <a:spLocks noGrp="1" noChangeArrowheads="1"/>
          </p:cNvSpPr>
          <p:nvPr>
            <p:ph type="dt" sz="half" idx="10"/>
          </p:nvPr>
        </p:nvSpPr>
        <p:spPr>
          <a:xfrm>
            <a:off x="9906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5" name="Rectangle 15">
            <a:extLst>
              <a:ext uri="{FF2B5EF4-FFF2-40B4-BE49-F238E27FC236}">
                <a16:creationId xmlns:a16="http://schemas.microsoft.com/office/drawing/2014/main" id="{B565310B-48EC-4139-AE66-9B6664603BA1}"/>
              </a:ext>
            </a:extLst>
          </p:cNvPr>
          <p:cNvSpPr>
            <a:spLocks noGrp="1" noChangeArrowheads="1"/>
          </p:cNvSpPr>
          <p:nvPr>
            <p:ph type="ftr" sz="quarter" idx="11"/>
          </p:nvPr>
        </p:nvSpPr>
        <p:spPr>
          <a:xfrm>
            <a:off x="3429000" y="6248400"/>
            <a:ext cx="28956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6" name="Rectangle 16">
            <a:extLst>
              <a:ext uri="{FF2B5EF4-FFF2-40B4-BE49-F238E27FC236}">
                <a16:creationId xmlns:a16="http://schemas.microsoft.com/office/drawing/2014/main" id="{26BB934A-04DC-4A89-9937-67F7F51DDB12}"/>
              </a:ext>
            </a:extLst>
          </p:cNvPr>
          <p:cNvSpPr>
            <a:spLocks noGrp="1" noChangeArrowheads="1"/>
          </p:cNvSpPr>
          <p:nvPr>
            <p:ph type="sldNum" sz="quarter" idx="12"/>
          </p:nvPr>
        </p:nvSpPr>
        <p:spPr>
          <a:xfrm>
            <a:off x="6858000" y="6248400"/>
            <a:ext cx="1905000" cy="457200"/>
          </a:xfrm>
        </p:spPr>
        <p:txBody>
          <a:bodyPr/>
          <a:lstStyle>
            <a:lvl1pPr>
              <a:spcBef>
                <a:spcPct val="20000"/>
              </a:spcBef>
              <a:buClr>
                <a:srgbClr val="FFCF01"/>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defRPr/>
            </a:pPr>
            <a:fld id="{B6DAC966-15A4-4775-8303-B14B0ADFB3FC}" type="slidenum">
              <a:rPr lang="en-US"/>
              <a:pPr>
                <a:defRPr/>
              </a:pPr>
              <a:t>‹#›</a:t>
            </a:fld>
            <a:endParaRPr lang="en-US"/>
          </a:p>
        </p:txBody>
      </p:sp>
    </p:spTree>
    <p:extLst>
      <p:ext uri="{BB962C8B-B14F-4D97-AF65-F5344CB8AC3E}">
        <p14:creationId xmlns:p14="http://schemas.microsoft.com/office/powerpoint/2010/main" val="2665922777"/>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2045993"/>
            <a:ext cx="7772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3A824C4D-16C1-42FD-AD52-0587C51E8A3E}"/>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10D24A0-0115-4D96-B6ED-B8BF087E7F1A}"/>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B2FFA58F-CA1E-4DBE-9C94-01705882FEA8}"/>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129E1A9-4B9B-4C3F-89BA-504D1185DEA0}" type="slidenum">
              <a:rPr lang="en-US"/>
              <a:pPr>
                <a:defRPr/>
              </a:pPr>
              <a:t>‹#›</a:t>
            </a:fld>
            <a:endParaRPr lang="en-US"/>
          </a:p>
        </p:txBody>
      </p:sp>
    </p:spTree>
    <p:extLst>
      <p:ext uri="{BB962C8B-B14F-4D97-AF65-F5344CB8AC3E}">
        <p14:creationId xmlns:p14="http://schemas.microsoft.com/office/powerpoint/2010/main" val="4249576583"/>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1">
            <a:extLst>
              <a:ext uri="{FF2B5EF4-FFF2-40B4-BE49-F238E27FC236}">
                <a16:creationId xmlns:a16="http://schemas.microsoft.com/office/drawing/2014/main" id="{B25D1EA5-A6CA-4AF7-A016-29C98081AE0F}"/>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6DFF93C5-5E3F-4555-B890-644BE98C3ED4}"/>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7E9C2BEA-11DF-427D-9FBD-51AF7A628EB7}"/>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84B1D584-259F-46A6-A5FC-01A395AC9D3F}" type="slidenum">
              <a:rPr lang="en-US"/>
              <a:pPr>
                <a:defRPr/>
              </a:pPr>
              <a:t>‹#›</a:t>
            </a:fld>
            <a:endParaRPr lang="en-US"/>
          </a:p>
        </p:txBody>
      </p:sp>
    </p:spTree>
    <p:extLst>
      <p:ext uri="{BB962C8B-B14F-4D97-AF65-F5344CB8AC3E}">
        <p14:creationId xmlns:p14="http://schemas.microsoft.com/office/powerpoint/2010/main" val="3716878981"/>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a:extLst>
              <a:ext uri="{FF2B5EF4-FFF2-40B4-BE49-F238E27FC236}">
                <a16:creationId xmlns:a16="http://schemas.microsoft.com/office/drawing/2014/main" id="{813EC140-730C-4314-91AE-CC276F19F029}"/>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01507EAD-5492-4724-B0DC-A995DE8E66FB}"/>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2E755A57-0B0E-48CD-A1CE-E29DF9769143}"/>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D13BF07D-9420-4903-8D0D-C691AC854046}" type="slidenum">
              <a:rPr lang="en-US"/>
              <a:pPr>
                <a:defRPr/>
              </a:pPr>
              <a:t>‹#›</a:t>
            </a:fld>
            <a:endParaRPr lang="en-US"/>
          </a:p>
        </p:txBody>
      </p:sp>
    </p:spTree>
    <p:extLst>
      <p:ext uri="{BB962C8B-B14F-4D97-AF65-F5344CB8AC3E}">
        <p14:creationId xmlns:p14="http://schemas.microsoft.com/office/powerpoint/2010/main" val="2956486607"/>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a:extLst>
              <a:ext uri="{FF2B5EF4-FFF2-40B4-BE49-F238E27FC236}">
                <a16:creationId xmlns:a16="http://schemas.microsoft.com/office/drawing/2014/main" id="{BC0638C4-0945-4080-9393-1EA5E14304BE}"/>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8" name="Rectangle 12">
            <a:extLst>
              <a:ext uri="{FF2B5EF4-FFF2-40B4-BE49-F238E27FC236}">
                <a16:creationId xmlns:a16="http://schemas.microsoft.com/office/drawing/2014/main" id="{90D9084A-DC6B-4232-B64C-E779BB2A2AB5}"/>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9" name="Rectangle 13">
            <a:extLst>
              <a:ext uri="{FF2B5EF4-FFF2-40B4-BE49-F238E27FC236}">
                <a16:creationId xmlns:a16="http://schemas.microsoft.com/office/drawing/2014/main" id="{A8FAB2A8-522E-40BF-A3F2-5816DA01DD6F}"/>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ED70D49A-23A8-4858-8D2D-23F1B9CBEE36}" type="slidenum">
              <a:rPr lang="en-US"/>
              <a:pPr>
                <a:defRPr/>
              </a:pPr>
              <a:t>‹#›</a:t>
            </a:fld>
            <a:endParaRPr lang="en-US"/>
          </a:p>
        </p:txBody>
      </p:sp>
    </p:spTree>
    <p:extLst>
      <p:ext uri="{BB962C8B-B14F-4D97-AF65-F5344CB8AC3E}">
        <p14:creationId xmlns:p14="http://schemas.microsoft.com/office/powerpoint/2010/main" val="3435714545"/>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a:extLst>
              <a:ext uri="{FF2B5EF4-FFF2-40B4-BE49-F238E27FC236}">
                <a16:creationId xmlns:a16="http://schemas.microsoft.com/office/drawing/2014/main" id="{3554E21E-494D-4221-B4E8-91A9793E84E6}"/>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4" name="Rectangle 12">
            <a:extLst>
              <a:ext uri="{FF2B5EF4-FFF2-40B4-BE49-F238E27FC236}">
                <a16:creationId xmlns:a16="http://schemas.microsoft.com/office/drawing/2014/main" id="{564A5984-9DE7-44F1-A6E8-A3EFFE81825E}"/>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3">
            <a:extLst>
              <a:ext uri="{FF2B5EF4-FFF2-40B4-BE49-F238E27FC236}">
                <a16:creationId xmlns:a16="http://schemas.microsoft.com/office/drawing/2014/main" id="{5AA4C1BC-A86F-4A52-AF56-10136DCCB417}"/>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2A4B9A83-AE84-4EEC-967B-2DB67693ECC0}" type="slidenum">
              <a:rPr lang="en-US"/>
              <a:pPr>
                <a:defRPr/>
              </a:pPr>
              <a:t>‹#›</a:t>
            </a:fld>
            <a:endParaRPr lang="en-US"/>
          </a:p>
        </p:txBody>
      </p:sp>
    </p:spTree>
    <p:extLst>
      <p:ext uri="{BB962C8B-B14F-4D97-AF65-F5344CB8AC3E}">
        <p14:creationId xmlns:p14="http://schemas.microsoft.com/office/powerpoint/2010/main" val="3593985593"/>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FD0EFEA3-45E4-4DB3-9E18-5D0D20FE40C4}"/>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3" name="Rectangle 12">
            <a:extLst>
              <a:ext uri="{FF2B5EF4-FFF2-40B4-BE49-F238E27FC236}">
                <a16:creationId xmlns:a16="http://schemas.microsoft.com/office/drawing/2014/main" id="{4CB1EFC0-78FA-421D-94B0-4DCC567001FB}"/>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Tree>
    <p:extLst>
      <p:ext uri="{BB962C8B-B14F-4D97-AF65-F5344CB8AC3E}">
        <p14:creationId xmlns:p14="http://schemas.microsoft.com/office/powerpoint/2010/main" val="506289662"/>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a:extLst>
              <a:ext uri="{FF2B5EF4-FFF2-40B4-BE49-F238E27FC236}">
                <a16:creationId xmlns:a16="http://schemas.microsoft.com/office/drawing/2014/main" id="{4C0F47BA-7338-45EA-ABCC-74CC2B254447}"/>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E4CD5BBF-0497-4E23-903D-285D668EA2A7}"/>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FCFC9DB3-18D3-44E0-938A-F3B917288B71}"/>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0FAA2B95-A3DB-459F-9908-A863DF846F3D}" type="slidenum">
              <a:rPr lang="en-US"/>
              <a:pPr>
                <a:defRPr/>
              </a:pPr>
              <a:t>‹#›</a:t>
            </a:fld>
            <a:endParaRPr lang="en-US"/>
          </a:p>
        </p:txBody>
      </p:sp>
    </p:spTree>
    <p:extLst>
      <p:ext uri="{BB962C8B-B14F-4D97-AF65-F5344CB8AC3E}">
        <p14:creationId xmlns:p14="http://schemas.microsoft.com/office/powerpoint/2010/main" val="3852724616"/>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1">
            <a:extLst>
              <a:ext uri="{FF2B5EF4-FFF2-40B4-BE49-F238E27FC236}">
                <a16:creationId xmlns:a16="http://schemas.microsoft.com/office/drawing/2014/main" id="{4A9671BA-42F3-4093-94BE-7FA61512A611}"/>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2">
            <a:extLst>
              <a:ext uri="{FF2B5EF4-FFF2-40B4-BE49-F238E27FC236}">
                <a16:creationId xmlns:a16="http://schemas.microsoft.com/office/drawing/2014/main" id="{99D481D4-8BC7-4BD2-A612-1511562802E0}"/>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7" name="Rectangle 13">
            <a:extLst>
              <a:ext uri="{FF2B5EF4-FFF2-40B4-BE49-F238E27FC236}">
                <a16:creationId xmlns:a16="http://schemas.microsoft.com/office/drawing/2014/main" id="{45A0ADAC-650E-4F21-9487-64C864B12923}"/>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113D03DB-56CB-4204-ACE2-4DD658124F41}" type="slidenum">
              <a:rPr lang="en-US"/>
              <a:pPr>
                <a:defRPr/>
              </a:pPr>
              <a:t>‹#›</a:t>
            </a:fld>
            <a:endParaRPr lang="en-US"/>
          </a:p>
        </p:txBody>
      </p:sp>
    </p:spTree>
    <p:extLst>
      <p:ext uri="{BB962C8B-B14F-4D97-AF65-F5344CB8AC3E}">
        <p14:creationId xmlns:p14="http://schemas.microsoft.com/office/powerpoint/2010/main" val="3582559992"/>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83E7CACD-C118-4F70-ACD7-00C77A47BA3F}"/>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EF7440D-1764-4B86-871D-8808CF5B6EB9}"/>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A36A62C6-ECB4-4673-9F1E-F698F609EDEF}"/>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C6DB79F-1494-4A8F-9855-17ACD3740AB3}" type="slidenum">
              <a:rPr lang="en-US"/>
              <a:pPr>
                <a:defRPr/>
              </a:pPr>
              <a:t>‹#›</a:t>
            </a:fld>
            <a:endParaRPr lang="en-US"/>
          </a:p>
        </p:txBody>
      </p:sp>
    </p:spTree>
    <p:extLst>
      <p:ext uri="{BB962C8B-B14F-4D97-AF65-F5344CB8AC3E}">
        <p14:creationId xmlns:p14="http://schemas.microsoft.com/office/powerpoint/2010/main" val="3525047538"/>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33CD1882-A913-40BA-8368-CEFDC3428AE1}"/>
              </a:ext>
            </a:extLst>
          </p:cNvPr>
          <p:cNvSpPr>
            <a:spLocks noGrp="1" noChangeArrowheads="1"/>
          </p:cNvSpPr>
          <p:nvPr>
            <p:ph type="dt" sz="half" idx="10"/>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5" name="Rectangle 12">
            <a:extLst>
              <a:ext uri="{FF2B5EF4-FFF2-40B4-BE49-F238E27FC236}">
                <a16:creationId xmlns:a16="http://schemas.microsoft.com/office/drawing/2014/main" id="{248774C5-6D33-48BC-9ECC-6B9603B6DC39}"/>
              </a:ext>
            </a:extLst>
          </p:cNvPr>
          <p:cNvSpPr>
            <a:spLocks noGrp="1" noChangeArrowheads="1"/>
          </p:cNvSpPr>
          <p:nvPr>
            <p:ph type="ftr" sz="quarter" idx="11"/>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6" name="Rectangle 13">
            <a:extLst>
              <a:ext uri="{FF2B5EF4-FFF2-40B4-BE49-F238E27FC236}">
                <a16:creationId xmlns:a16="http://schemas.microsoft.com/office/drawing/2014/main" id="{0C0AD52E-FDEB-489F-B388-685542975CDD}"/>
              </a:ext>
            </a:extLst>
          </p:cNvPr>
          <p:cNvSpPr>
            <a:spLocks noGrp="1" noChangeArrowheads="1"/>
          </p:cNvSpPr>
          <p:nvPr>
            <p:ph type="sldNum" sz="quarter" idx="12"/>
          </p:nvPr>
        </p:nvSpPr>
        <p:spPr/>
        <p:txBody>
          <a:bodyPr/>
          <a:lstStyle>
            <a:lvl1pPr>
              <a:spcBef>
                <a:spcPct val="20000"/>
              </a:spcBef>
              <a:buClr>
                <a:srgbClr val="FFCF01"/>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defRPr/>
            </a:pPr>
            <a:fld id="{571273C7-B8A8-4F7C-B9C2-C8B6A471168C}" type="slidenum">
              <a:rPr lang="en-US"/>
              <a:pPr>
                <a:defRPr/>
              </a:pPr>
              <a:t>‹#›</a:t>
            </a:fld>
            <a:endParaRPr lang="en-US"/>
          </a:p>
        </p:txBody>
      </p:sp>
    </p:spTree>
    <p:extLst>
      <p:ext uri="{BB962C8B-B14F-4D97-AF65-F5344CB8AC3E}">
        <p14:creationId xmlns:p14="http://schemas.microsoft.com/office/powerpoint/2010/main" val="220531933"/>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0799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99392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27" name="Picture 15" descr="PP Background #1.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Freeform 16"/>
          <p:cNvSpPr>
            <a:spLocks/>
          </p:cNvSpPr>
          <p:nvPr userDrawn="1"/>
        </p:nvSpPr>
        <p:spPr bwMode="auto">
          <a:xfrm>
            <a:off x="214313" y="201613"/>
            <a:ext cx="8680450" cy="844550"/>
          </a:xfrm>
          <a:custGeom>
            <a:avLst/>
            <a:gdLst>
              <a:gd name="T0" fmla="*/ 2147483647 w 5772"/>
              <a:gd name="T1" fmla="*/ 2147483647 h 656"/>
              <a:gd name="T2" fmla="*/ 2147483647 w 5772"/>
              <a:gd name="T3" fmla="*/ 0 h 656"/>
              <a:gd name="T4" fmla="*/ 2147483647 w 5772"/>
              <a:gd name="T5" fmla="*/ 2147483647 h 656"/>
              <a:gd name="T6" fmla="*/ 2147483647 w 5772"/>
              <a:gd name="T7" fmla="*/ 2147483647 h 656"/>
              <a:gd name="T8" fmla="*/ 2147483647 w 5772"/>
              <a:gd name="T9" fmla="*/ 2147483647 h 656"/>
              <a:gd name="T10" fmla="*/ 2147483647 w 5772"/>
              <a:gd name="T11" fmla="*/ 2147483647 h 656"/>
              <a:gd name="T12" fmla="*/ 2147483647 w 5772"/>
              <a:gd name="T13" fmla="*/ 2147483647 h 656"/>
              <a:gd name="T14" fmla="*/ 0 w 5772"/>
              <a:gd name="T15" fmla="*/ 2147483647 h 656"/>
              <a:gd name="T16" fmla="*/ 2147483647 w 5772"/>
              <a:gd name="T17" fmla="*/ 2147483647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B44B15">
                  <a:alpha val="26665"/>
                </a:srgbClr>
              </a:gs>
              <a:gs pos="100000">
                <a:srgbClr val="8D3754">
                  <a:alpha val="75998"/>
                </a:srgbClr>
              </a:gs>
            </a:gsLst>
            <a:lin ang="5400000" scaled="1"/>
          </a:gra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29" name="Freeform 28"/>
          <p:cNvSpPr>
            <a:spLocks/>
          </p:cNvSpPr>
          <p:nvPr userDrawn="1"/>
        </p:nvSpPr>
        <p:spPr bwMode="auto">
          <a:xfrm>
            <a:off x="4227616" y="201882"/>
            <a:ext cx="4655127" cy="46313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D1A240">
                  <a:alpha val="29804"/>
                </a:srgbClr>
              </a:gs>
              <a:gs pos="80000">
                <a:srgbClr val="D1A240">
                  <a:alpha val="67059"/>
                </a:srgb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grpSp>
        <p:nvGrpSpPr>
          <p:cNvPr id="30" name="Group 18"/>
          <p:cNvGrpSpPr>
            <a:grpSpLocks/>
          </p:cNvGrpSpPr>
          <p:nvPr userDrawn="1"/>
        </p:nvGrpSpPr>
        <p:grpSpPr bwMode="auto">
          <a:xfrm>
            <a:off x="-19050" y="219075"/>
            <a:ext cx="9183688" cy="631825"/>
            <a:chOff x="-18649" y="233078"/>
            <a:chExt cx="9182965" cy="632210"/>
          </a:xfrm>
        </p:grpSpPr>
        <p:sp>
          <p:nvSpPr>
            <p:cNvPr id="31" name="Freeform 30"/>
            <p:cNvSpPr>
              <a:spLocks/>
            </p:cNvSpPr>
            <p:nvPr/>
          </p:nvSpPr>
          <p:spPr bwMode="auto">
            <a:xfrm rot="21435692">
              <a:off x="-18649" y="233149"/>
              <a:ext cx="9182965" cy="632139"/>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flip="none" rotWithShape="1">
                <a:gsLst>
                  <a:gs pos="74000">
                    <a:schemeClr val="tx1">
                      <a:lumMod val="50000"/>
                      <a:lumOff val="50000"/>
                    </a:schemeClr>
                  </a:gs>
                  <a:gs pos="86000">
                    <a:schemeClr val="tx1">
                      <a:lumMod val="65000"/>
                      <a:lumOff val="35000"/>
                    </a:schemeClr>
                  </a:gs>
                  <a:gs pos="16000">
                    <a:schemeClr val="tx1">
                      <a:lumMod val="75000"/>
                      <a:lumOff val="25000"/>
                    </a:schemeClr>
                  </a:gs>
                </a:gsLst>
                <a:lin ang="2700000" scaled="1"/>
                <a:tileRect/>
              </a:gradFill>
              <a:prstDash val="solid"/>
              <a:round/>
              <a:headEnd type="none" w="med" len="med"/>
              <a:tailEnd type="none" w="med" len="med"/>
            </a:ln>
            <a:effectLst/>
          </p:spPr>
          <p:txBody>
            <a:bodyPr/>
            <a:lstStyle/>
            <a:p>
              <a:pPr>
                <a:defRPr/>
              </a:pPr>
              <a:endParaRPr lang="en-US"/>
            </a:p>
          </p:txBody>
        </p:sp>
        <p:sp>
          <p:nvSpPr>
            <p:cNvPr id="32" name="Freeform 31"/>
            <p:cNvSpPr>
              <a:spLocks/>
            </p:cNvSpPr>
            <p:nvPr/>
          </p:nvSpPr>
          <p:spPr bwMode="auto">
            <a:xfrm rot="21435692">
              <a:off x="-15670" y="233078"/>
              <a:ext cx="9178911" cy="587235"/>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flip="none" rotWithShape="1">
                <a:gsLst>
                  <a:gs pos="74000">
                    <a:schemeClr val="bg1">
                      <a:lumMod val="50000"/>
                    </a:schemeClr>
                  </a:gs>
                  <a:gs pos="44000">
                    <a:schemeClr val="bg1">
                      <a:lumMod val="65000"/>
                    </a:schemeClr>
                  </a:gs>
                  <a:gs pos="33000">
                    <a:schemeClr val="bg1">
                      <a:lumMod val="75000"/>
                    </a:schemeClr>
                  </a:gs>
                </a:gsLst>
                <a:lin ang="2700000" scaled="1"/>
                <a:tileRect/>
              </a:gradFill>
              <a:prstDash val="solid"/>
              <a:round/>
              <a:headEnd type="none" w="med" len="med"/>
              <a:tailEnd type="none" w="med" len="med"/>
            </a:ln>
            <a:effectLst/>
          </p:spPr>
          <p:txBody>
            <a:bodyPr/>
            <a:lstStyle/>
            <a:p>
              <a:pPr>
                <a:defRPr/>
              </a:pPr>
              <a:endParaRPr lang="en-US"/>
            </a:p>
          </p:txBody>
        </p:sp>
      </p:grpSp>
      <p:sp>
        <p:nvSpPr>
          <p:cNvPr id="33" name="Footer Placeholder 2"/>
          <p:cNvSpPr txBox="1">
            <a:spLocks/>
          </p:cNvSpPr>
          <p:nvPr userDrawn="1"/>
        </p:nvSpPr>
        <p:spPr>
          <a:xfrm>
            <a:off x="6670675" y="6588125"/>
            <a:ext cx="2209800" cy="365125"/>
          </a:xfrm>
          <a:prstGeom prst="rect">
            <a:avLst/>
          </a:prstGeom>
        </p:spPr>
        <p:txBody>
          <a:bodyPr lIns="0" tIns="0" rIns="0" bIns="0" anchor="b"/>
          <a:lstStyle>
            <a:lvl1pPr>
              <a:defRPr sz="800">
                <a:solidFill>
                  <a:schemeClr val="bg1"/>
                </a:solidFill>
              </a:defRPr>
            </a:lvl1pPr>
          </a:lstStyle>
          <a:p>
            <a:pPr>
              <a:defRPr/>
            </a:pPr>
            <a:r>
              <a:rPr lang="en-US" dirty="0"/>
              <a:t>Copyright © 2017 Crescendo Interactive, Inc.</a:t>
            </a:r>
          </a:p>
          <a:p>
            <a:pPr>
              <a:defRPr/>
            </a:pPr>
            <a:endParaRPr lang="en-US" dirty="0"/>
          </a:p>
        </p:txBody>
      </p:sp>
    </p:spTree>
    <p:extLst>
      <p:ext uri="{BB962C8B-B14F-4D97-AF65-F5344CB8AC3E}">
        <p14:creationId xmlns:p14="http://schemas.microsoft.com/office/powerpoint/2010/main" val="684230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290F00B3-5BF8-4F42-B344-09D822240A98}"/>
              </a:ext>
            </a:extLst>
          </p:cNvPr>
          <p:cNvSpPr>
            <a:spLocks noChangeArrowheads="1"/>
          </p:cNvSpPr>
          <p:nvPr/>
        </p:nvSpPr>
        <p:spPr bwMode="ltGray">
          <a:xfrm>
            <a:off x="417513" y="1098556"/>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350">
              <a:solidFill>
                <a:srgbClr val="000000"/>
              </a:solidFill>
            </a:endParaRPr>
          </a:p>
        </p:txBody>
      </p:sp>
      <p:sp>
        <p:nvSpPr>
          <p:cNvPr id="3075" name="Rectangle 3">
            <a:extLst>
              <a:ext uri="{FF2B5EF4-FFF2-40B4-BE49-F238E27FC236}">
                <a16:creationId xmlns:a16="http://schemas.microsoft.com/office/drawing/2014/main" id="{07B22D57-EA5F-4887-ABF5-CA99282A61B5}"/>
              </a:ext>
            </a:extLst>
          </p:cNvPr>
          <p:cNvSpPr>
            <a:spLocks noChangeArrowheads="1"/>
          </p:cNvSpPr>
          <p:nvPr/>
        </p:nvSpPr>
        <p:spPr bwMode="ltGray">
          <a:xfrm>
            <a:off x="800103" y="1098556"/>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350">
              <a:solidFill>
                <a:srgbClr val="000000"/>
              </a:solidFill>
            </a:endParaRPr>
          </a:p>
        </p:txBody>
      </p:sp>
      <p:sp>
        <p:nvSpPr>
          <p:cNvPr id="3076" name="Rectangle 4">
            <a:extLst>
              <a:ext uri="{FF2B5EF4-FFF2-40B4-BE49-F238E27FC236}">
                <a16:creationId xmlns:a16="http://schemas.microsoft.com/office/drawing/2014/main" id="{6CC409BC-DD57-47B1-960F-27EDD04066B4}"/>
              </a:ext>
            </a:extLst>
          </p:cNvPr>
          <p:cNvSpPr>
            <a:spLocks noChangeArrowheads="1"/>
          </p:cNvSpPr>
          <p:nvPr/>
        </p:nvSpPr>
        <p:spPr bwMode="ltGray">
          <a:xfrm>
            <a:off x="541341" y="1520831"/>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350">
              <a:solidFill>
                <a:srgbClr val="000000"/>
              </a:solidFill>
            </a:endParaRPr>
          </a:p>
        </p:txBody>
      </p:sp>
      <p:sp>
        <p:nvSpPr>
          <p:cNvPr id="3077" name="Rectangle 5">
            <a:extLst>
              <a:ext uri="{FF2B5EF4-FFF2-40B4-BE49-F238E27FC236}">
                <a16:creationId xmlns:a16="http://schemas.microsoft.com/office/drawing/2014/main" id="{072701CE-F944-4626-81D6-EB125D458CC6}"/>
              </a:ext>
            </a:extLst>
          </p:cNvPr>
          <p:cNvSpPr>
            <a:spLocks noChangeArrowheads="1"/>
          </p:cNvSpPr>
          <p:nvPr/>
        </p:nvSpPr>
        <p:spPr bwMode="ltGray">
          <a:xfrm>
            <a:off x="911227" y="1520831"/>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350">
              <a:solidFill>
                <a:srgbClr val="000000"/>
              </a:solidFill>
            </a:endParaRPr>
          </a:p>
        </p:txBody>
      </p:sp>
      <p:sp>
        <p:nvSpPr>
          <p:cNvPr id="3078" name="Rectangle 6">
            <a:extLst>
              <a:ext uri="{FF2B5EF4-FFF2-40B4-BE49-F238E27FC236}">
                <a16:creationId xmlns:a16="http://schemas.microsoft.com/office/drawing/2014/main" id="{F14798BE-DB4E-4175-9617-5432F6E4B3F2}"/>
              </a:ext>
            </a:extLst>
          </p:cNvPr>
          <p:cNvSpPr>
            <a:spLocks noChangeArrowheads="1"/>
          </p:cNvSpPr>
          <p:nvPr/>
        </p:nvSpPr>
        <p:spPr bwMode="ltGray">
          <a:xfrm>
            <a:off x="127000" y="1447806"/>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350">
              <a:solidFill>
                <a:srgbClr val="000000"/>
              </a:solidFill>
            </a:endParaRPr>
          </a:p>
        </p:txBody>
      </p:sp>
      <p:sp>
        <p:nvSpPr>
          <p:cNvPr id="3079" name="Rectangle 7">
            <a:extLst>
              <a:ext uri="{FF2B5EF4-FFF2-40B4-BE49-F238E27FC236}">
                <a16:creationId xmlns:a16="http://schemas.microsoft.com/office/drawing/2014/main" id="{21C9A33B-20B4-4388-82E2-0E10E631713C}"/>
              </a:ext>
            </a:extLst>
          </p:cNvPr>
          <p:cNvSpPr>
            <a:spLocks noChangeArrowheads="1"/>
          </p:cNvSpPr>
          <p:nvPr/>
        </p:nvSpPr>
        <p:spPr bwMode="gray">
          <a:xfrm>
            <a:off x="762000" y="990606"/>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350">
              <a:solidFill>
                <a:srgbClr val="000000"/>
              </a:solidFill>
            </a:endParaRPr>
          </a:p>
        </p:txBody>
      </p:sp>
      <p:sp>
        <p:nvSpPr>
          <p:cNvPr id="3080" name="Rectangle 8">
            <a:extLst>
              <a:ext uri="{FF2B5EF4-FFF2-40B4-BE49-F238E27FC236}">
                <a16:creationId xmlns:a16="http://schemas.microsoft.com/office/drawing/2014/main" id="{C8F4DD8E-1589-4A99-9DF6-916E353D92C5}"/>
              </a:ext>
            </a:extLst>
          </p:cNvPr>
          <p:cNvSpPr>
            <a:spLocks noChangeArrowheads="1"/>
          </p:cNvSpPr>
          <p:nvPr/>
        </p:nvSpPr>
        <p:spPr bwMode="gray">
          <a:xfrm>
            <a:off x="442916"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350">
              <a:solidFill>
                <a:srgbClr val="000000"/>
              </a:solidFill>
            </a:endParaRPr>
          </a:p>
        </p:txBody>
      </p:sp>
      <p:sp>
        <p:nvSpPr>
          <p:cNvPr id="2057" name="Rectangle 9">
            <a:extLst>
              <a:ext uri="{FF2B5EF4-FFF2-40B4-BE49-F238E27FC236}">
                <a16:creationId xmlns:a16="http://schemas.microsoft.com/office/drawing/2014/main" id="{A8E93748-C9CC-4451-83FB-0F0B33D70711}"/>
              </a:ext>
            </a:extLst>
          </p:cNvPr>
          <p:cNvSpPr>
            <a:spLocks noGrp="1" noChangeArrowheads="1"/>
          </p:cNvSpPr>
          <p:nvPr>
            <p:ph type="title"/>
          </p:nvPr>
        </p:nvSpPr>
        <p:spPr bwMode="auto">
          <a:xfrm>
            <a:off x="1150940" y="214314"/>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dirty="0"/>
              <a:t>Click to edit Master title style</a:t>
            </a:r>
          </a:p>
        </p:txBody>
      </p:sp>
      <p:sp>
        <p:nvSpPr>
          <p:cNvPr id="2058" name="Rectangle 10">
            <a:extLst>
              <a:ext uri="{FF2B5EF4-FFF2-40B4-BE49-F238E27FC236}">
                <a16:creationId xmlns:a16="http://schemas.microsoft.com/office/drawing/2014/main" id="{08236C05-134E-41C4-873F-BA1854F4F459}"/>
              </a:ext>
            </a:extLst>
          </p:cNvPr>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a:extLst>
              <a:ext uri="{FF2B5EF4-FFF2-40B4-BE49-F238E27FC236}">
                <a16:creationId xmlns:a16="http://schemas.microsoft.com/office/drawing/2014/main" id="{08558A61-5169-455A-AF08-DDDBA68D41C8}"/>
              </a:ext>
            </a:extLst>
          </p:cNvPr>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788">
                <a:solidFill>
                  <a:srgbClr val="000000"/>
                </a:solidFill>
                <a:effectLst/>
                <a:latin typeface="Tahoma" pitchFamily="34" charset="0"/>
              </a:defRPr>
            </a:lvl1pPr>
          </a:lstStyle>
          <a:p>
            <a:pPr>
              <a:defRPr/>
            </a:pPr>
            <a:endParaRPr lang="en-US"/>
          </a:p>
        </p:txBody>
      </p:sp>
      <p:sp>
        <p:nvSpPr>
          <p:cNvPr id="6156" name="Rectangle 12">
            <a:extLst>
              <a:ext uri="{FF2B5EF4-FFF2-40B4-BE49-F238E27FC236}">
                <a16:creationId xmlns:a16="http://schemas.microsoft.com/office/drawing/2014/main" id="{BDA54B76-B0D2-466D-A2AD-E3FA8E07EC64}"/>
              </a:ext>
            </a:extLst>
          </p:cNvPr>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788">
                <a:solidFill>
                  <a:srgbClr val="000000"/>
                </a:solidFill>
                <a:effectLst/>
                <a:latin typeface="Tahoma" pitchFamily="34" charset="0"/>
              </a:defRPr>
            </a:lvl1pPr>
          </a:lstStyle>
          <a:p>
            <a:pPr>
              <a:defRPr/>
            </a:pPr>
            <a:endParaRPr lang="en-US"/>
          </a:p>
        </p:txBody>
      </p:sp>
      <p:sp>
        <p:nvSpPr>
          <p:cNvPr id="6157" name="Rectangle 13">
            <a:extLst>
              <a:ext uri="{FF2B5EF4-FFF2-40B4-BE49-F238E27FC236}">
                <a16:creationId xmlns:a16="http://schemas.microsoft.com/office/drawing/2014/main" id="{B37AA6E8-18A0-4D55-96F7-57A0C3293FCC}"/>
              </a:ext>
            </a:extLst>
          </p:cNvPr>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788">
                <a:solidFill>
                  <a:srgbClr val="000000"/>
                </a:solidFill>
                <a:effectLst/>
                <a:latin typeface="Tahoma" pitchFamily="34" charset="0"/>
              </a:defRPr>
            </a:lvl1pPr>
          </a:lstStyle>
          <a:p>
            <a:pPr>
              <a:defRPr/>
            </a:pPr>
            <a:fld id="{922FE2AA-46EA-446A-9514-DC66B45B6566}" type="slidenum">
              <a:rPr lang="en-US"/>
              <a:pPr>
                <a:defRPr/>
              </a:pPr>
              <a:t>‹#›</a:t>
            </a:fld>
            <a:endParaRPr lang="en-US"/>
          </a:p>
        </p:txBody>
      </p:sp>
    </p:spTree>
    <p:extLst>
      <p:ext uri="{BB962C8B-B14F-4D97-AF65-F5344CB8AC3E}">
        <p14:creationId xmlns:p14="http://schemas.microsoft.com/office/powerpoint/2010/main" val="5463203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transition spd="med">
    <p:fade/>
  </p:transition>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75">
          <a:solidFill>
            <a:schemeClr val="tx2"/>
          </a:solidFill>
          <a:latin typeface="Tahoma" pitchFamily="34" charset="0"/>
        </a:defRPr>
      </a:lvl2pPr>
      <a:lvl3pPr algn="l" rtl="0" eaLnBrk="0" fontAlgn="base" hangingPunct="0">
        <a:spcBef>
          <a:spcPct val="0"/>
        </a:spcBef>
        <a:spcAft>
          <a:spcPct val="0"/>
        </a:spcAft>
        <a:defRPr sz="2475">
          <a:solidFill>
            <a:schemeClr val="tx2"/>
          </a:solidFill>
          <a:latin typeface="Tahoma" pitchFamily="34" charset="0"/>
        </a:defRPr>
      </a:lvl3pPr>
      <a:lvl4pPr algn="l" rtl="0" eaLnBrk="0" fontAlgn="base" hangingPunct="0">
        <a:spcBef>
          <a:spcPct val="0"/>
        </a:spcBef>
        <a:spcAft>
          <a:spcPct val="0"/>
        </a:spcAft>
        <a:defRPr sz="2475">
          <a:solidFill>
            <a:schemeClr val="tx2"/>
          </a:solidFill>
          <a:latin typeface="Tahoma" pitchFamily="34" charset="0"/>
        </a:defRPr>
      </a:lvl4pPr>
      <a:lvl5pPr algn="l" rtl="0" eaLnBrk="0" fontAlgn="base" hangingPunct="0">
        <a:spcBef>
          <a:spcPct val="0"/>
        </a:spcBef>
        <a:spcAft>
          <a:spcPct val="0"/>
        </a:spcAft>
        <a:defRPr sz="2475">
          <a:solidFill>
            <a:schemeClr val="tx2"/>
          </a:solidFill>
          <a:latin typeface="Tahoma" pitchFamily="34" charset="0"/>
        </a:defRPr>
      </a:lvl5pPr>
      <a:lvl6pPr marL="257175" algn="l" rtl="0" fontAlgn="base">
        <a:spcBef>
          <a:spcPct val="0"/>
        </a:spcBef>
        <a:spcAft>
          <a:spcPct val="0"/>
        </a:spcAft>
        <a:defRPr sz="2475">
          <a:solidFill>
            <a:schemeClr val="tx2"/>
          </a:solidFill>
          <a:latin typeface="Tahoma" pitchFamily="34" charset="0"/>
        </a:defRPr>
      </a:lvl6pPr>
      <a:lvl7pPr marL="514350" algn="l" rtl="0" fontAlgn="base">
        <a:spcBef>
          <a:spcPct val="0"/>
        </a:spcBef>
        <a:spcAft>
          <a:spcPct val="0"/>
        </a:spcAft>
        <a:defRPr sz="2475">
          <a:solidFill>
            <a:schemeClr val="tx2"/>
          </a:solidFill>
          <a:latin typeface="Tahoma" pitchFamily="34" charset="0"/>
        </a:defRPr>
      </a:lvl7pPr>
      <a:lvl8pPr marL="771525" algn="l" rtl="0" fontAlgn="base">
        <a:spcBef>
          <a:spcPct val="0"/>
        </a:spcBef>
        <a:spcAft>
          <a:spcPct val="0"/>
        </a:spcAft>
        <a:defRPr sz="2475">
          <a:solidFill>
            <a:schemeClr val="tx2"/>
          </a:solidFill>
          <a:latin typeface="Tahoma" pitchFamily="34" charset="0"/>
        </a:defRPr>
      </a:lvl8pPr>
      <a:lvl9pPr marL="1028700" algn="l" rtl="0" fontAlgn="base">
        <a:spcBef>
          <a:spcPct val="0"/>
        </a:spcBef>
        <a:spcAft>
          <a:spcPct val="0"/>
        </a:spcAft>
        <a:defRPr sz="2475">
          <a:solidFill>
            <a:schemeClr val="tx2"/>
          </a:solidFill>
          <a:latin typeface="Tahoma" pitchFamily="34" charset="0"/>
        </a:defRPr>
      </a:lvl9pPr>
    </p:titleStyle>
    <p:bodyStyle>
      <a:lvl1pPr marL="192881" indent="-192881" algn="l" rtl="0" eaLnBrk="0" fontAlgn="base" hangingPunct="0">
        <a:spcBef>
          <a:spcPct val="20000"/>
        </a:spcBef>
        <a:spcAft>
          <a:spcPct val="0"/>
        </a:spcAft>
        <a:buClr>
          <a:schemeClr val="folHlink"/>
        </a:buClr>
        <a:buSzPct val="60000"/>
        <a:buFont typeface="Wingdings" panose="05000000000000000000" pitchFamily="2" charset="2"/>
        <a:buChar char="n"/>
        <a:defRPr sz="1800">
          <a:solidFill>
            <a:schemeClr val="tx1"/>
          </a:solidFill>
          <a:latin typeface="+mn-lt"/>
          <a:ea typeface="+mn-ea"/>
          <a:cs typeface="+mn-cs"/>
        </a:defRPr>
      </a:lvl1pPr>
      <a:lvl2pPr marL="417910" indent="-160735" algn="l" rtl="0" eaLnBrk="0" fontAlgn="base" hangingPunct="0">
        <a:spcBef>
          <a:spcPct val="20000"/>
        </a:spcBef>
        <a:spcAft>
          <a:spcPct val="0"/>
        </a:spcAft>
        <a:buClr>
          <a:schemeClr val="hlink"/>
        </a:buClr>
        <a:buSzPct val="55000"/>
        <a:buFont typeface="Wingdings" panose="05000000000000000000" pitchFamily="2" charset="2"/>
        <a:buChar char="n"/>
        <a:defRPr sz="1575">
          <a:solidFill>
            <a:schemeClr val="tx1"/>
          </a:solidFill>
          <a:latin typeface="+mn-lt"/>
        </a:defRPr>
      </a:lvl2pPr>
      <a:lvl3pPr marL="642938" indent="-128588" algn="l" rtl="0" eaLnBrk="0" fontAlgn="base" hangingPunct="0">
        <a:spcBef>
          <a:spcPct val="20000"/>
        </a:spcBef>
        <a:spcAft>
          <a:spcPct val="0"/>
        </a:spcAft>
        <a:buClr>
          <a:schemeClr val="folHlink"/>
        </a:buClr>
        <a:buSzPct val="50000"/>
        <a:buFont typeface="Wingdings" panose="05000000000000000000" pitchFamily="2" charset="2"/>
        <a:buChar char="n"/>
        <a:defRPr sz="1350">
          <a:solidFill>
            <a:schemeClr val="tx1"/>
          </a:solidFill>
          <a:latin typeface="+mn-lt"/>
        </a:defRPr>
      </a:lvl3pPr>
      <a:lvl4pPr marL="900113" indent="-128588" algn="l" rtl="0" eaLnBrk="0" fontAlgn="base" hangingPunct="0">
        <a:spcBef>
          <a:spcPct val="20000"/>
        </a:spcBef>
        <a:spcAft>
          <a:spcPct val="0"/>
        </a:spcAft>
        <a:buClr>
          <a:schemeClr val="accent2"/>
        </a:buClr>
        <a:buSzPct val="55000"/>
        <a:buFont typeface="Wingdings" panose="05000000000000000000" pitchFamily="2" charset="2"/>
        <a:buChar char="n"/>
        <a:defRPr sz="1125">
          <a:solidFill>
            <a:schemeClr val="tx1"/>
          </a:solidFill>
          <a:latin typeface="+mn-lt"/>
        </a:defRPr>
      </a:lvl4pPr>
      <a:lvl5pPr marL="1157288" indent="-128588" algn="l" rtl="0" eaLnBrk="0" fontAlgn="base" hangingPunct="0">
        <a:spcBef>
          <a:spcPct val="20000"/>
        </a:spcBef>
        <a:spcAft>
          <a:spcPct val="0"/>
        </a:spcAft>
        <a:buClr>
          <a:schemeClr val="accent1"/>
        </a:buClr>
        <a:buSzPct val="50000"/>
        <a:buFont typeface="Wingdings" panose="05000000000000000000" pitchFamily="2" charset="2"/>
        <a:buChar char="n"/>
        <a:defRPr sz="1125">
          <a:solidFill>
            <a:schemeClr val="tx1"/>
          </a:solidFill>
          <a:latin typeface="+mn-lt"/>
        </a:defRPr>
      </a:lvl5pPr>
      <a:lvl6pPr marL="1414463" indent="-128588" algn="l" rtl="0" fontAlgn="base">
        <a:spcBef>
          <a:spcPct val="20000"/>
        </a:spcBef>
        <a:spcAft>
          <a:spcPct val="0"/>
        </a:spcAft>
        <a:buClr>
          <a:schemeClr val="accent1"/>
        </a:buClr>
        <a:buSzPct val="50000"/>
        <a:buFont typeface="Wingdings" pitchFamily="2" charset="2"/>
        <a:buChar char="n"/>
        <a:defRPr sz="1125">
          <a:solidFill>
            <a:schemeClr val="tx1"/>
          </a:solidFill>
          <a:latin typeface="+mn-lt"/>
        </a:defRPr>
      </a:lvl6pPr>
      <a:lvl7pPr marL="1671638" indent="-128588" algn="l" rtl="0" fontAlgn="base">
        <a:spcBef>
          <a:spcPct val="20000"/>
        </a:spcBef>
        <a:spcAft>
          <a:spcPct val="0"/>
        </a:spcAft>
        <a:buClr>
          <a:schemeClr val="accent1"/>
        </a:buClr>
        <a:buSzPct val="50000"/>
        <a:buFont typeface="Wingdings" pitchFamily="2" charset="2"/>
        <a:buChar char="n"/>
        <a:defRPr sz="1125">
          <a:solidFill>
            <a:schemeClr val="tx1"/>
          </a:solidFill>
          <a:latin typeface="+mn-lt"/>
        </a:defRPr>
      </a:lvl7pPr>
      <a:lvl8pPr marL="1928813" indent="-128588" algn="l" rtl="0" fontAlgn="base">
        <a:spcBef>
          <a:spcPct val="20000"/>
        </a:spcBef>
        <a:spcAft>
          <a:spcPct val="0"/>
        </a:spcAft>
        <a:buClr>
          <a:schemeClr val="accent1"/>
        </a:buClr>
        <a:buSzPct val="50000"/>
        <a:buFont typeface="Wingdings" pitchFamily="2" charset="2"/>
        <a:buChar char="n"/>
        <a:defRPr sz="1125">
          <a:solidFill>
            <a:schemeClr val="tx1"/>
          </a:solidFill>
          <a:latin typeface="+mn-lt"/>
        </a:defRPr>
      </a:lvl8pPr>
      <a:lvl9pPr marL="2185988" indent="-128588" algn="l" rtl="0" fontAlgn="base">
        <a:spcBef>
          <a:spcPct val="20000"/>
        </a:spcBef>
        <a:spcAft>
          <a:spcPct val="0"/>
        </a:spcAft>
        <a:buClr>
          <a:schemeClr val="accent1"/>
        </a:buClr>
        <a:buSzPct val="50000"/>
        <a:buFont typeface="Wingdings" pitchFamily="2" charset="2"/>
        <a:buChar char="n"/>
        <a:defRPr sz="1125">
          <a:solidFill>
            <a:schemeClr val="tx1"/>
          </a:solidFill>
          <a:latin typeface="+mn-lt"/>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290F00B3-5BF8-4F42-B344-09D822240A98}"/>
              </a:ext>
            </a:extLst>
          </p:cNvPr>
          <p:cNvSpPr>
            <a:spLocks noChangeArrowheads="1"/>
          </p:cNvSpPr>
          <p:nvPr/>
        </p:nvSpPr>
        <p:spPr bwMode="ltGray">
          <a:xfrm>
            <a:off x="417513" y="1098554"/>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5" name="Rectangle 3">
            <a:extLst>
              <a:ext uri="{FF2B5EF4-FFF2-40B4-BE49-F238E27FC236}">
                <a16:creationId xmlns:a16="http://schemas.microsoft.com/office/drawing/2014/main" id="{07B22D57-EA5F-4887-ABF5-CA99282A61B5}"/>
              </a:ext>
            </a:extLst>
          </p:cNvPr>
          <p:cNvSpPr>
            <a:spLocks noChangeArrowheads="1"/>
          </p:cNvSpPr>
          <p:nvPr/>
        </p:nvSpPr>
        <p:spPr bwMode="ltGray">
          <a:xfrm>
            <a:off x="800102" y="1098554"/>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6" name="Rectangle 4">
            <a:extLst>
              <a:ext uri="{FF2B5EF4-FFF2-40B4-BE49-F238E27FC236}">
                <a16:creationId xmlns:a16="http://schemas.microsoft.com/office/drawing/2014/main" id="{6CC409BC-DD57-47B1-960F-27EDD04066B4}"/>
              </a:ext>
            </a:extLst>
          </p:cNvPr>
          <p:cNvSpPr>
            <a:spLocks noChangeArrowheads="1"/>
          </p:cNvSpPr>
          <p:nvPr/>
        </p:nvSpPr>
        <p:spPr bwMode="ltGray">
          <a:xfrm>
            <a:off x="541340" y="1520829"/>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7" name="Rectangle 5">
            <a:extLst>
              <a:ext uri="{FF2B5EF4-FFF2-40B4-BE49-F238E27FC236}">
                <a16:creationId xmlns:a16="http://schemas.microsoft.com/office/drawing/2014/main" id="{072701CE-F944-4626-81D6-EB125D458CC6}"/>
              </a:ext>
            </a:extLst>
          </p:cNvPr>
          <p:cNvSpPr>
            <a:spLocks noChangeArrowheads="1"/>
          </p:cNvSpPr>
          <p:nvPr/>
        </p:nvSpPr>
        <p:spPr bwMode="ltGray">
          <a:xfrm>
            <a:off x="911227" y="1520829"/>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8" name="Rectangle 6">
            <a:extLst>
              <a:ext uri="{FF2B5EF4-FFF2-40B4-BE49-F238E27FC236}">
                <a16:creationId xmlns:a16="http://schemas.microsoft.com/office/drawing/2014/main" id="{F14798BE-DB4E-4175-9617-5432F6E4B3F2}"/>
              </a:ext>
            </a:extLst>
          </p:cNvPr>
          <p:cNvSpPr>
            <a:spLocks noChangeArrowheads="1"/>
          </p:cNvSpPr>
          <p:nvPr/>
        </p:nvSpPr>
        <p:spPr bwMode="ltGray">
          <a:xfrm>
            <a:off x="127000" y="1447804"/>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9" name="Rectangle 7">
            <a:extLst>
              <a:ext uri="{FF2B5EF4-FFF2-40B4-BE49-F238E27FC236}">
                <a16:creationId xmlns:a16="http://schemas.microsoft.com/office/drawing/2014/main" id="{21C9A33B-20B4-4388-82E2-0E10E631713C}"/>
              </a:ext>
            </a:extLst>
          </p:cNvPr>
          <p:cNvSpPr>
            <a:spLocks noChangeArrowheads="1"/>
          </p:cNvSpPr>
          <p:nvPr/>
        </p:nvSpPr>
        <p:spPr bwMode="gray">
          <a:xfrm>
            <a:off x="762000" y="990604"/>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80" name="Rectangle 8">
            <a:extLst>
              <a:ext uri="{FF2B5EF4-FFF2-40B4-BE49-F238E27FC236}">
                <a16:creationId xmlns:a16="http://schemas.microsoft.com/office/drawing/2014/main" id="{C8F4DD8E-1589-4A99-9DF6-916E353D92C5}"/>
              </a:ext>
            </a:extLst>
          </p:cNvPr>
          <p:cNvSpPr>
            <a:spLocks noChangeArrowheads="1"/>
          </p:cNvSpPr>
          <p:nvPr/>
        </p:nvSpPr>
        <p:spPr bwMode="gray">
          <a:xfrm>
            <a:off x="442915"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2057" name="Rectangle 9">
            <a:extLst>
              <a:ext uri="{FF2B5EF4-FFF2-40B4-BE49-F238E27FC236}">
                <a16:creationId xmlns:a16="http://schemas.microsoft.com/office/drawing/2014/main" id="{A8E93748-C9CC-4451-83FB-0F0B33D70711}"/>
              </a:ext>
            </a:extLst>
          </p:cNvPr>
          <p:cNvSpPr>
            <a:spLocks noGrp="1" noChangeArrowheads="1"/>
          </p:cNvSpPr>
          <p:nvPr>
            <p:ph type="title"/>
          </p:nvPr>
        </p:nvSpPr>
        <p:spPr bwMode="auto">
          <a:xfrm>
            <a:off x="1150940" y="214314"/>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dirty="0"/>
              <a:t>Click to edit Master title style</a:t>
            </a:r>
          </a:p>
        </p:txBody>
      </p:sp>
      <p:sp>
        <p:nvSpPr>
          <p:cNvPr id="2058" name="Rectangle 10">
            <a:extLst>
              <a:ext uri="{FF2B5EF4-FFF2-40B4-BE49-F238E27FC236}">
                <a16:creationId xmlns:a16="http://schemas.microsoft.com/office/drawing/2014/main" id="{08236C05-134E-41C4-873F-BA1854F4F459}"/>
              </a:ext>
            </a:extLst>
          </p:cNvPr>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a:extLst>
              <a:ext uri="{FF2B5EF4-FFF2-40B4-BE49-F238E27FC236}">
                <a16:creationId xmlns:a16="http://schemas.microsoft.com/office/drawing/2014/main" id="{08558A61-5169-455A-AF08-DDDBA68D41C8}"/>
              </a:ext>
            </a:extLst>
          </p:cNvPr>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050">
                <a:solidFill>
                  <a:srgbClr val="000000"/>
                </a:solidFill>
                <a:effectLst/>
                <a:latin typeface="Tahoma" pitchFamily="34" charset="0"/>
              </a:defRPr>
            </a:lvl1pPr>
          </a:lstStyle>
          <a:p>
            <a:pPr>
              <a:defRPr/>
            </a:pPr>
            <a:endParaRPr lang="en-US"/>
          </a:p>
        </p:txBody>
      </p:sp>
      <p:sp>
        <p:nvSpPr>
          <p:cNvPr id="6156" name="Rectangle 12">
            <a:extLst>
              <a:ext uri="{FF2B5EF4-FFF2-40B4-BE49-F238E27FC236}">
                <a16:creationId xmlns:a16="http://schemas.microsoft.com/office/drawing/2014/main" id="{BDA54B76-B0D2-466D-A2AD-E3FA8E07EC64}"/>
              </a:ext>
            </a:extLst>
          </p:cNvPr>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050">
                <a:solidFill>
                  <a:srgbClr val="000000"/>
                </a:solidFill>
                <a:effectLst/>
                <a:latin typeface="Tahoma" pitchFamily="34" charset="0"/>
              </a:defRPr>
            </a:lvl1pPr>
          </a:lstStyle>
          <a:p>
            <a:pPr>
              <a:defRPr/>
            </a:pPr>
            <a:endParaRPr lang="en-US"/>
          </a:p>
        </p:txBody>
      </p:sp>
      <p:sp>
        <p:nvSpPr>
          <p:cNvPr id="6157" name="Rectangle 13">
            <a:extLst>
              <a:ext uri="{FF2B5EF4-FFF2-40B4-BE49-F238E27FC236}">
                <a16:creationId xmlns:a16="http://schemas.microsoft.com/office/drawing/2014/main" id="{B37AA6E8-18A0-4D55-96F7-57A0C3293FCC}"/>
              </a:ext>
            </a:extLst>
          </p:cNvPr>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050">
                <a:solidFill>
                  <a:srgbClr val="000000"/>
                </a:solidFill>
                <a:effectLst/>
                <a:latin typeface="Tahoma" pitchFamily="34" charset="0"/>
              </a:defRPr>
            </a:lvl1pPr>
          </a:lstStyle>
          <a:p>
            <a:pPr>
              <a:defRPr/>
            </a:pPr>
            <a:fld id="{922FE2AA-46EA-446A-9514-DC66B45B6566}" type="slidenum">
              <a:rPr lang="en-US"/>
              <a:pPr>
                <a:defRPr/>
              </a:pPr>
              <a:t>‹#›</a:t>
            </a:fld>
            <a:endParaRPr lang="en-US"/>
          </a:p>
        </p:txBody>
      </p:sp>
    </p:spTree>
    <p:extLst>
      <p:ext uri="{BB962C8B-B14F-4D97-AF65-F5344CB8AC3E}">
        <p14:creationId xmlns:p14="http://schemas.microsoft.com/office/powerpoint/2010/main" val="292522817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ransition spd="med">
    <p:fade/>
  </p:transition>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Tahoma" pitchFamily="34" charset="0"/>
        </a:defRPr>
      </a:lvl2pPr>
      <a:lvl3pPr algn="l" rtl="0" eaLnBrk="0" fontAlgn="base" hangingPunct="0">
        <a:spcBef>
          <a:spcPct val="0"/>
        </a:spcBef>
        <a:spcAft>
          <a:spcPct val="0"/>
        </a:spcAft>
        <a:defRPr sz="3300">
          <a:solidFill>
            <a:schemeClr val="tx2"/>
          </a:solidFill>
          <a:latin typeface="Tahoma" pitchFamily="34" charset="0"/>
        </a:defRPr>
      </a:lvl3pPr>
      <a:lvl4pPr algn="l" rtl="0" eaLnBrk="0" fontAlgn="base" hangingPunct="0">
        <a:spcBef>
          <a:spcPct val="0"/>
        </a:spcBef>
        <a:spcAft>
          <a:spcPct val="0"/>
        </a:spcAft>
        <a:defRPr sz="3300">
          <a:solidFill>
            <a:schemeClr val="tx2"/>
          </a:solidFill>
          <a:latin typeface="Tahoma" pitchFamily="34" charset="0"/>
        </a:defRPr>
      </a:lvl4pPr>
      <a:lvl5pPr algn="l" rtl="0" eaLnBrk="0" fontAlgn="base" hangingPunct="0">
        <a:spcBef>
          <a:spcPct val="0"/>
        </a:spcBef>
        <a:spcAft>
          <a:spcPct val="0"/>
        </a:spcAft>
        <a:defRPr sz="3300">
          <a:solidFill>
            <a:schemeClr val="tx2"/>
          </a:solidFill>
          <a:latin typeface="Tahoma" pitchFamily="34" charset="0"/>
        </a:defRPr>
      </a:lvl5pPr>
      <a:lvl6pPr marL="342900" algn="l" rtl="0" fontAlgn="base">
        <a:spcBef>
          <a:spcPct val="0"/>
        </a:spcBef>
        <a:spcAft>
          <a:spcPct val="0"/>
        </a:spcAft>
        <a:defRPr sz="3300">
          <a:solidFill>
            <a:schemeClr val="tx2"/>
          </a:solidFill>
          <a:latin typeface="Tahoma" pitchFamily="34" charset="0"/>
        </a:defRPr>
      </a:lvl6pPr>
      <a:lvl7pPr marL="685800" algn="l" rtl="0" fontAlgn="base">
        <a:spcBef>
          <a:spcPct val="0"/>
        </a:spcBef>
        <a:spcAft>
          <a:spcPct val="0"/>
        </a:spcAft>
        <a:defRPr sz="3300">
          <a:solidFill>
            <a:schemeClr val="tx2"/>
          </a:solidFill>
          <a:latin typeface="Tahoma" pitchFamily="34" charset="0"/>
        </a:defRPr>
      </a:lvl7pPr>
      <a:lvl8pPr marL="1028700" algn="l" rtl="0" fontAlgn="base">
        <a:spcBef>
          <a:spcPct val="0"/>
        </a:spcBef>
        <a:spcAft>
          <a:spcPct val="0"/>
        </a:spcAft>
        <a:defRPr sz="3300">
          <a:solidFill>
            <a:schemeClr val="tx2"/>
          </a:solidFill>
          <a:latin typeface="Tahoma" pitchFamily="34" charset="0"/>
        </a:defRPr>
      </a:lvl8pPr>
      <a:lvl9pPr marL="1371600" algn="l" rtl="0" fontAlgn="base">
        <a:spcBef>
          <a:spcPct val="0"/>
        </a:spcBef>
        <a:spcAft>
          <a:spcPct val="0"/>
        </a:spcAft>
        <a:defRPr sz="3300">
          <a:solidFill>
            <a:schemeClr val="tx2"/>
          </a:solidFill>
          <a:latin typeface="Tahoma" pitchFamily="34" charset="0"/>
        </a:defRPr>
      </a:lvl9pPr>
    </p:titleStyle>
    <p:bodyStyle>
      <a:lvl1pPr marL="257175" indent="-257175" algn="l" rtl="0" eaLnBrk="0" fontAlgn="base" hangingPunct="0">
        <a:spcBef>
          <a:spcPct val="20000"/>
        </a:spcBef>
        <a:spcAft>
          <a:spcPct val="0"/>
        </a:spcAft>
        <a:buClr>
          <a:schemeClr val="folHlink"/>
        </a:buClr>
        <a:buSzPct val="60000"/>
        <a:buFont typeface="Wingdings" panose="05000000000000000000" pitchFamily="2" charset="2"/>
        <a:buChar char="n"/>
        <a:defRPr sz="2400">
          <a:solidFill>
            <a:schemeClr val="tx1"/>
          </a:solidFill>
          <a:latin typeface="+mn-lt"/>
          <a:ea typeface="+mn-ea"/>
          <a:cs typeface="+mn-cs"/>
        </a:defRPr>
      </a:lvl1pPr>
      <a:lvl2pPr marL="557213" indent="-214313" algn="l" rtl="0" eaLnBrk="0" fontAlgn="base" hangingPunct="0">
        <a:spcBef>
          <a:spcPct val="20000"/>
        </a:spcBef>
        <a:spcAft>
          <a:spcPct val="0"/>
        </a:spcAft>
        <a:buClr>
          <a:schemeClr val="hlink"/>
        </a:buClr>
        <a:buSzPct val="55000"/>
        <a:buFont typeface="Wingdings" panose="05000000000000000000" pitchFamily="2" charset="2"/>
        <a:buChar char="n"/>
        <a:defRPr sz="2100">
          <a:solidFill>
            <a:schemeClr val="tx1"/>
          </a:solidFill>
          <a:latin typeface="+mn-lt"/>
        </a:defRPr>
      </a:lvl2pPr>
      <a:lvl3pPr marL="857250" indent="-171450" algn="l" rtl="0" eaLnBrk="0" fontAlgn="base" hangingPunct="0">
        <a:spcBef>
          <a:spcPct val="20000"/>
        </a:spcBef>
        <a:spcAft>
          <a:spcPct val="0"/>
        </a:spcAft>
        <a:buClr>
          <a:schemeClr val="folHlink"/>
        </a:buClr>
        <a:buSzPct val="50000"/>
        <a:buFont typeface="Wingdings" panose="05000000000000000000" pitchFamily="2" charset="2"/>
        <a:buChar char="n"/>
        <a:defRPr sz="1800">
          <a:solidFill>
            <a:schemeClr val="tx1"/>
          </a:solidFill>
          <a:latin typeface="+mn-lt"/>
        </a:defRPr>
      </a:lvl3pPr>
      <a:lvl4pPr marL="1200150" indent="-171450" algn="l" rtl="0" eaLnBrk="0" fontAlgn="base" hangingPunct="0">
        <a:spcBef>
          <a:spcPct val="20000"/>
        </a:spcBef>
        <a:spcAft>
          <a:spcPct val="0"/>
        </a:spcAft>
        <a:buClr>
          <a:schemeClr val="accent2"/>
        </a:buClr>
        <a:buSzPct val="55000"/>
        <a:buFont typeface="Wingdings" panose="05000000000000000000" pitchFamily="2" charset="2"/>
        <a:buChar char="n"/>
        <a:defRPr sz="1500">
          <a:solidFill>
            <a:schemeClr val="tx1"/>
          </a:solidFill>
          <a:latin typeface="+mn-lt"/>
        </a:defRPr>
      </a:lvl4pPr>
      <a:lvl5pPr marL="1543050" indent="-171450" algn="l" rtl="0" eaLnBrk="0" fontAlgn="base" hangingPunct="0">
        <a:spcBef>
          <a:spcPct val="20000"/>
        </a:spcBef>
        <a:spcAft>
          <a:spcPct val="0"/>
        </a:spcAft>
        <a:buClr>
          <a:schemeClr val="accent1"/>
        </a:buClr>
        <a:buSzPct val="50000"/>
        <a:buFont typeface="Wingdings" panose="05000000000000000000" pitchFamily="2" charset="2"/>
        <a:buChar char="n"/>
        <a:defRPr sz="1500">
          <a:solidFill>
            <a:schemeClr val="tx1"/>
          </a:solidFill>
          <a:latin typeface="+mn-lt"/>
        </a:defRPr>
      </a:lvl5pPr>
      <a:lvl6pPr marL="18859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6pPr>
      <a:lvl7pPr marL="22288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7pPr>
      <a:lvl8pPr marL="25717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8pPr>
      <a:lvl9pPr marL="29146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290F00B3-5BF8-4F42-B344-09D822240A98}"/>
              </a:ext>
            </a:extLst>
          </p:cNvPr>
          <p:cNvSpPr>
            <a:spLocks noChangeArrowheads="1"/>
          </p:cNvSpPr>
          <p:nvPr/>
        </p:nvSpPr>
        <p:spPr bwMode="ltGray">
          <a:xfrm>
            <a:off x="417513" y="1098554"/>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5" name="Rectangle 3">
            <a:extLst>
              <a:ext uri="{FF2B5EF4-FFF2-40B4-BE49-F238E27FC236}">
                <a16:creationId xmlns:a16="http://schemas.microsoft.com/office/drawing/2014/main" id="{07B22D57-EA5F-4887-ABF5-CA99282A61B5}"/>
              </a:ext>
            </a:extLst>
          </p:cNvPr>
          <p:cNvSpPr>
            <a:spLocks noChangeArrowheads="1"/>
          </p:cNvSpPr>
          <p:nvPr/>
        </p:nvSpPr>
        <p:spPr bwMode="ltGray">
          <a:xfrm>
            <a:off x="800102" y="1098554"/>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6" name="Rectangle 4">
            <a:extLst>
              <a:ext uri="{FF2B5EF4-FFF2-40B4-BE49-F238E27FC236}">
                <a16:creationId xmlns:a16="http://schemas.microsoft.com/office/drawing/2014/main" id="{6CC409BC-DD57-47B1-960F-27EDD04066B4}"/>
              </a:ext>
            </a:extLst>
          </p:cNvPr>
          <p:cNvSpPr>
            <a:spLocks noChangeArrowheads="1"/>
          </p:cNvSpPr>
          <p:nvPr/>
        </p:nvSpPr>
        <p:spPr bwMode="ltGray">
          <a:xfrm>
            <a:off x="541340" y="1520829"/>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7" name="Rectangle 5">
            <a:extLst>
              <a:ext uri="{FF2B5EF4-FFF2-40B4-BE49-F238E27FC236}">
                <a16:creationId xmlns:a16="http://schemas.microsoft.com/office/drawing/2014/main" id="{072701CE-F944-4626-81D6-EB125D458CC6}"/>
              </a:ext>
            </a:extLst>
          </p:cNvPr>
          <p:cNvSpPr>
            <a:spLocks noChangeArrowheads="1"/>
          </p:cNvSpPr>
          <p:nvPr/>
        </p:nvSpPr>
        <p:spPr bwMode="ltGray">
          <a:xfrm>
            <a:off x="911227" y="1520829"/>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8" name="Rectangle 6">
            <a:extLst>
              <a:ext uri="{FF2B5EF4-FFF2-40B4-BE49-F238E27FC236}">
                <a16:creationId xmlns:a16="http://schemas.microsoft.com/office/drawing/2014/main" id="{F14798BE-DB4E-4175-9617-5432F6E4B3F2}"/>
              </a:ext>
            </a:extLst>
          </p:cNvPr>
          <p:cNvSpPr>
            <a:spLocks noChangeArrowheads="1"/>
          </p:cNvSpPr>
          <p:nvPr/>
        </p:nvSpPr>
        <p:spPr bwMode="ltGray">
          <a:xfrm>
            <a:off x="127000" y="1447804"/>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79" name="Rectangle 7">
            <a:extLst>
              <a:ext uri="{FF2B5EF4-FFF2-40B4-BE49-F238E27FC236}">
                <a16:creationId xmlns:a16="http://schemas.microsoft.com/office/drawing/2014/main" id="{21C9A33B-20B4-4388-82E2-0E10E631713C}"/>
              </a:ext>
            </a:extLst>
          </p:cNvPr>
          <p:cNvSpPr>
            <a:spLocks noChangeArrowheads="1"/>
          </p:cNvSpPr>
          <p:nvPr/>
        </p:nvSpPr>
        <p:spPr bwMode="gray">
          <a:xfrm>
            <a:off x="762000" y="990604"/>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3080" name="Rectangle 8">
            <a:extLst>
              <a:ext uri="{FF2B5EF4-FFF2-40B4-BE49-F238E27FC236}">
                <a16:creationId xmlns:a16="http://schemas.microsoft.com/office/drawing/2014/main" id="{C8F4DD8E-1589-4A99-9DF6-916E353D92C5}"/>
              </a:ext>
            </a:extLst>
          </p:cNvPr>
          <p:cNvSpPr>
            <a:spLocks noChangeArrowheads="1"/>
          </p:cNvSpPr>
          <p:nvPr/>
        </p:nvSpPr>
        <p:spPr bwMode="gray">
          <a:xfrm>
            <a:off x="442915"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defRPr/>
            </a:pPr>
            <a:endParaRPr kumimoji="1" lang="en-US" altLang="en-US" sz="1800">
              <a:solidFill>
                <a:srgbClr val="000000"/>
              </a:solidFill>
            </a:endParaRPr>
          </a:p>
        </p:txBody>
      </p:sp>
      <p:sp>
        <p:nvSpPr>
          <p:cNvPr id="2057" name="Rectangle 9">
            <a:extLst>
              <a:ext uri="{FF2B5EF4-FFF2-40B4-BE49-F238E27FC236}">
                <a16:creationId xmlns:a16="http://schemas.microsoft.com/office/drawing/2014/main" id="{A8E93748-C9CC-4451-83FB-0F0B33D70711}"/>
              </a:ext>
            </a:extLst>
          </p:cNvPr>
          <p:cNvSpPr>
            <a:spLocks noGrp="1" noChangeArrowheads="1"/>
          </p:cNvSpPr>
          <p:nvPr>
            <p:ph type="title"/>
          </p:nvPr>
        </p:nvSpPr>
        <p:spPr bwMode="auto">
          <a:xfrm>
            <a:off x="1150940" y="214314"/>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dirty="0"/>
              <a:t>Click to edit Master title style</a:t>
            </a:r>
          </a:p>
        </p:txBody>
      </p:sp>
      <p:sp>
        <p:nvSpPr>
          <p:cNvPr id="2058" name="Rectangle 10">
            <a:extLst>
              <a:ext uri="{FF2B5EF4-FFF2-40B4-BE49-F238E27FC236}">
                <a16:creationId xmlns:a16="http://schemas.microsoft.com/office/drawing/2014/main" id="{08236C05-134E-41C4-873F-BA1854F4F459}"/>
              </a:ext>
            </a:extLst>
          </p:cNvPr>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5" name="Rectangle 11">
            <a:extLst>
              <a:ext uri="{FF2B5EF4-FFF2-40B4-BE49-F238E27FC236}">
                <a16:creationId xmlns:a16="http://schemas.microsoft.com/office/drawing/2014/main" id="{08558A61-5169-455A-AF08-DDDBA68D41C8}"/>
              </a:ext>
            </a:extLst>
          </p:cNvPr>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050">
                <a:solidFill>
                  <a:srgbClr val="000000"/>
                </a:solidFill>
                <a:effectLst/>
                <a:latin typeface="Tahoma" pitchFamily="34" charset="0"/>
              </a:defRPr>
            </a:lvl1pPr>
          </a:lstStyle>
          <a:p>
            <a:pPr>
              <a:defRPr/>
            </a:pPr>
            <a:endParaRPr lang="en-US"/>
          </a:p>
        </p:txBody>
      </p:sp>
      <p:sp>
        <p:nvSpPr>
          <p:cNvPr id="6156" name="Rectangle 12">
            <a:extLst>
              <a:ext uri="{FF2B5EF4-FFF2-40B4-BE49-F238E27FC236}">
                <a16:creationId xmlns:a16="http://schemas.microsoft.com/office/drawing/2014/main" id="{BDA54B76-B0D2-466D-A2AD-E3FA8E07EC64}"/>
              </a:ext>
            </a:extLst>
          </p:cNvPr>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050">
                <a:solidFill>
                  <a:srgbClr val="000000"/>
                </a:solidFill>
                <a:effectLst/>
                <a:latin typeface="Tahoma" pitchFamily="34" charset="0"/>
              </a:defRPr>
            </a:lvl1pPr>
          </a:lstStyle>
          <a:p>
            <a:pPr>
              <a:defRPr/>
            </a:pPr>
            <a:endParaRPr lang="en-US"/>
          </a:p>
        </p:txBody>
      </p:sp>
      <p:sp>
        <p:nvSpPr>
          <p:cNvPr id="6157" name="Rectangle 13">
            <a:extLst>
              <a:ext uri="{FF2B5EF4-FFF2-40B4-BE49-F238E27FC236}">
                <a16:creationId xmlns:a16="http://schemas.microsoft.com/office/drawing/2014/main" id="{B37AA6E8-18A0-4D55-96F7-57A0C3293FCC}"/>
              </a:ext>
            </a:extLst>
          </p:cNvPr>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050">
                <a:solidFill>
                  <a:srgbClr val="000000"/>
                </a:solidFill>
                <a:effectLst/>
                <a:latin typeface="Tahoma" pitchFamily="34" charset="0"/>
              </a:defRPr>
            </a:lvl1pPr>
          </a:lstStyle>
          <a:p>
            <a:pPr>
              <a:defRPr/>
            </a:pPr>
            <a:fld id="{922FE2AA-46EA-446A-9514-DC66B45B6566}" type="slidenum">
              <a:rPr lang="en-US"/>
              <a:pPr>
                <a:defRPr/>
              </a:pPr>
              <a:t>‹#›</a:t>
            </a:fld>
            <a:endParaRPr lang="en-US"/>
          </a:p>
        </p:txBody>
      </p:sp>
    </p:spTree>
    <p:extLst>
      <p:ext uri="{BB962C8B-B14F-4D97-AF65-F5344CB8AC3E}">
        <p14:creationId xmlns:p14="http://schemas.microsoft.com/office/powerpoint/2010/main" val="177961767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p:transition spd="med">
    <p:fade/>
  </p:transition>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Tahoma" pitchFamily="34" charset="0"/>
        </a:defRPr>
      </a:lvl2pPr>
      <a:lvl3pPr algn="l" rtl="0" eaLnBrk="0" fontAlgn="base" hangingPunct="0">
        <a:spcBef>
          <a:spcPct val="0"/>
        </a:spcBef>
        <a:spcAft>
          <a:spcPct val="0"/>
        </a:spcAft>
        <a:defRPr sz="3300">
          <a:solidFill>
            <a:schemeClr val="tx2"/>
          </a:solidFill>
          <a:latin typeface="Tahoma" pitchFamily="34" charset="0"/>
        </a:defRPr>
      </a:lvl3pPr>
      <a:lvl4pPr algn="l" rtl="0" eaLnBrk="0" fontAlgn="base" hangingPunct="0">
        <a:spcBef>
          <a:spcPct val="0"/>
        </a:spcBef>
        <a:spcAft>
          <a:spcPct val="0"/>
        </a:spcAft>
        <a:defRPr sz="3300">
          <a:solidFill>
            <a:schemeClr val="tx2"/>
          </a:solidFill>
          <a:latin typeface="Tahoma" pitchFamily="34" charset="0"/>
        </a:defRPr>
      </a:lvl4pPr>
      <a:lvl5pPr algn="l" rtl="0" eaLnBrk="0" fontAlgn="base" hangingPunct="0">
        <a:spcBef>
          <a:spcPct val="0"/>
        </a:spcBef>
        <a:spcAft>
          <a:spcPct val="0"/>
        </a:spcAft>
        <a:defRPr sz="3300">
          <a:solidFill>
            <a:schemeClr val="tx2"/>
          </a:solidFill>
          <a:latin typeface="Tahoma" pitchFamily="34" charset="0"/>
        </a:defRPr>
      </a:lvl5pPr>
      <a:lvl6pPr marL="342900" algn="l" rtl="0" fontAlgn="base">
        <a:spcBef>
          <a:spcPct val="0"/>
        </a:spcBef>
        <a:spcAft>
          <a:spcPct val="0"/>
        </a:spcAft>
        <a:defRPr sz="3300">
          <a:solidFill>
            <a:schemeClr val="tx2"/>
          </a:solidFill>
          <a:latin typeface="Tahoma" pitchFamily="34" charset="0"/>
        </a:defRPr>
      </a:lvl6pPr>
      <a:lvl7pPr marL="685800" algn="l" rtl="0" fontAlgn="base">
        <a:spcBef>
          <a:spcPct val="0"/>
        </a:spcBef>
        <a:spcAft>
          <a:spcPct val="0"/>
        </a:spcAft>
        <a:defRPr sz="3300">
          <a:solidFill>
            <a:schemeClr val="tx2"/>
          </a:solidFill>
          <a:latin typeface="Tahoma" pitchFamily="34" charset="0"/>
        </a:defRPr>
      </a:lvl7pPr>
      <a:lvl8pPr marL="1028700" algn="l" rtl="0" fontAlgn="base">
        <a:spcBef>
          <a:spcPct val="0"/>
        </a:spcBef>
        <a:spcAft>
          <a:spcPct val="0"/>
        </a:spcAft>
        <a:defRPr sz="3300">
          <a:solidFill>
            <a:schemeClr val="tx2"/>
          </a:solidFill>
          <a:latin typeface="Tahoma" pitchFamily="34" charset="0"/>
        </a:defRPr>
      </a:lvl8pPr>
      <a:lvl9pPr marL="1371600" algn="l" rtl="0" fontAlgn="base">
        <a:spcBef>
          <a:spcPct val="0"/>
        </a:spcBef>
        <a:spcAft>
          <a:spcPct val="0"/>
        </a:spcAft>
        <a:defRPr sz="3300">
          <a:solidFill>
            <a:schemeClr val="tx2"/>
          </a:solidFill>
          <a:latin typeface="Tahoma" pitchFamily="34" charset="0"/>
        </a:defRPr>
      </a:lvl9pPr>
    </p:titleStyle>
    <p:bodyStyle>
      <a:lvl1pPr marL="257175" indent="-257175" algn="l" rtl="0" eaLnBrk="0" fontAlgn="base" hangingPunct="0">
        <a:spcBef>
          <a:spcPct val="20000"/>
        </a:spcBef>
        <a:spcAft>
          <a:spcPct val="0"/>
        </a:spcAft>
        <a:buClr>
          <a:schemeClr val="folHlink"/>
        </a:buClr>
        <a:buSzPct val="60000"/>
        <a:buFont typeface="Wingdings" panose="05000000000000000000" pitchFamily="2" charset="2"/>
        <a:buChar char="n"/>
        <a:defRPr sz="2400">
          <a:solidFill>
            <a:schemeClr val="tx1"/>
          </a:solidFill>
          <a:latin typeface="+mn-lt"/>
          <a:ea typeface="+mn-ea"/>
          <a:cs typeface="+mn-cs"/>
        </a:defRPr>
      </a:lvl1pPr>
      <a:lvl2pPr marL="557213" indent="-214313" algn="l" rtl="0" eaLnBrk="0" fontAlgn="base" hangingPunct="0">
        <a:spcBef>
          <a:spcPct val="20000"/>
        </a:spcBef>
        <a:spcAft>
          <a:spcPct val="0"/>
        </a:spcAft>
        <a:buClr>
          <a:schemeClr val="hlink"/>
        </a:buClr>
        <a:buSzPct val="55000"/>
        <a:buFont typeface="Wingdings" panose="05000000000000000000" pitchFamily="2" charset="2"/>
        <a:buChar char="n"/>
        <a:defRPr sz="2100">
          <a:solidFill>
            <a:schemeClr val="tx1"/>
          </a:solidFill>
          <a:latin typeface="+mn-lt"/>
        </a:defRPr>
      </a:lvl2pPr>
      <a:lvl3pPr marL="857250" indent="-171450" algn="l" rtl="0" eaLnBrk="0" fontAlgn="base" hangingPunct="0">
        <a:spcBef>
          <a:spcPct val="20000"/>
        </a:spcBef>
        <a:spcAft>
          <a:spcPct val="0"/>
        </a:spcAft>
        <a:buClr>
          <a:schemeClr val="folHlink"/>
        </a:buClr>
        <a:buSzPct val="50000"/>
        <a:buFont typeface="Wingdings" panose="05000000000000000000" pitchFamily="2" charset="2"/>
        <a:buChar char="n"/>
        <a:defRPr sz="1800">
          <a:solidFill>
            <a:schemeClr val="tx1"/>
          </a:solidFill>
          <a:latin typeface="+mn-lt"/>
        </a:defRPr>
      </a:lvl3pPr>
      <a:lvl4pPr marL="1200150" indent="-171450" algn="l" rtl="0" eaLnBrk="0" fontAlgn="base" hangingPunct="0">
        <a:spcBef>
          <a:spcPct val="20000"/>
        </a:spcBef>
        <a:spcAft>
          <a:spcPct val="0"/>
        </a:spcAft>
        <a:buClr>
          <a:schemeClr val="accent2"/>
        </a:buClr>
        <a:buSzPct val="55000"/>
        <a:buFont typeface="Wingdings" panose="05000000000000000000" pitchFamily="2" charset="2"/>
        <a:buChar char="n"/>
        <a:defRPr sz="1500">
          <a:solidFill>
            <a:schemeClr val="tx1"/>
          </a:solidFill>
          <a:latin typeface="+mn-lt"/>
        </a:defRPr>
      </a:lvl4pPr>
      <a:lvl5pPr marL="1543050" indent="-171450" algn="l" rtl="0" eaLnBrk="0" fontAlgn="base" hangingPunct="0">
        <a:spcBef>
          <a:spcPct val="20000"/>
        </a:spcBef>
        <a:spcAft>
          <a:spcPct val="0"/>
        </a:spcAft>
        <a:buClr>
          <a:schemeClr val="accent1"/>
        </a:buClr>
        <a:buSzPct val="50000"/>
        <a:buFont typeface="Wingdings" panose="05000000000000000000" pitchFamily="2" charset="2"/>
        <a:buChar char="n"/>
        <a:defRPr sz="1500">
          <a:solidFill>
            <a:schemeClr val="tx1"/>
          </a:solidFill>
          <a:latin typeface="+mn-lt"/>
        </a:defRPr>
      </a:lvl5pPr>
      <a:lvl6pPr marL="18859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6pPr>
      <a:lvl7pPr marL="22288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7pPr>
      <a:lvl8pPr marL="25717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8pPr>
      <a:lvl9pPr marL="2914650" indent="-171450" algn="l" rtl="0" fontAlgn="base">
        <a:spcBef>
          <a:spcPct val="20000"/>
        </a:spcBef>
        <a:spcAft>
          <a:spcPct val="0"/>
        </a:spcAft>
        <a:buClr>
          <a:schemeClr val="accent1"/>
        </a:buClr>
        <a:buSzPct val="50000"/>
        <a:buFont typeface="Wingdings" pitchFamily="2" charset="2"/>
        <a:buChar char="n"/>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ames@connellandassoc.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connellandassoc.com/currentevents.html" TargetMode="External"/><Relationship Id="rId5" Type="http://schemas.openxmlformats.org/officeDocument/2006/relationships/image" Target="../media/image2.jpg"/><Relationship Id="rId4" Type="http://schemas.openxmlformats.org/officeDocument/2006/relationships/hyperlink" Target="http://www.connellandassoc.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1.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30.jp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36.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20.xml"/><Relationship Id="rId1" Type="http://schemas.openxmlformats.org/officeDocument/2006/relationships/slideLayout" Target="../slideLayouts/slideLayout28.xml"/><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a:extLst>
              <a:ext uri="{FF2B5EF4-FFF2-40B4-BE49-F238E27FC236}">
                <a16:creationId xmlns:a16="http://schemas.microsoft.com/office/drawing/2014/main" id="{0BDE669C-183A-4CDB-92A3-43F3CD1C33EE}"/>
              </a:ext>
            </a:extLst>
          </p:cNvPr>
          <p:cNvSpPr>
            <a:spLocks noGrp="1"/>
          </p:cNvSpPr>
          <p:nvPr>
            <p:ph type="ctrTitle"/>
          </p:nvPr>
        </p:nvSpPr>
        <p:spPr>
          <a:xfrm>
            <a:off x="1286782" y="1657914"/>
            <a:ext cx="6071616" cy="822425"/>
          </a:xfrm>
        </p:spPr>
        <p:txBody>
          <a:bodyPr/>
          <a:lstStyle/>
          <a:p>
            <a:pPr algn="ctr"/>
            <a:br>
              <a:rPr lang="en-US" altLang="en-US" sz="1800" dirty="0"/>
            </a:br>
            <a:br>
              <a:rPr lang="en-US" altLang="en-US" sz="1800" dirty="0"/>
            </a:br>
            <a:br>
              <a:rPr lang="en-US" altLang="en-US" sz="1800" dirty="0"/>
            </a:br>
            <a:r>
              <a:rPr lang="en-US" altLang="en-US" b="1" dirty="0">
                <a:latin typeface="Amasis MT Pro Black" panose="020F0502020204030204" pitchFamily="18" charset="0"/>
              </a:rPr>
              <a:t>Tax Smart Gifting Strategies for 2025</a:t>
            </a:r>
            <a:br>
              <a:rPr lang="en-US" altLang="en-US" sz="1800" dirty="0"/>
            </a:br>
            <a:endParaRPr lang="en-US" altLang="en-US" sz="1500" dirty="0"/>
          </a:p>
        </p:txBody>
      </p:sp>
      <p:sp>
        <p:nvSpPr>
          <p:cNvPr id="28675" name="Subtitle 4">
            <a:extLst>
              <a:ext uri="{FF2B5EF4-FFF2-40B4-BE49-F238E27FC236}">
                <a16:creationId xmlns:a16="http://schemas.microsoft.com/office/drawing/2014/main" id="{3774CB20-6D42-4E51-B59B-5EB28FB39C68}"/>
              </a:ext>
            </a:extLst>
          </p:cNvPr>
          <p:cNvSpPr>
            <a:spLocks noGrp="1"/>
          </p:cNvSpPr>
          <p:nvPr>
            <p:ph type="subTitle" idx="1"/>
          </p:nvPr>
        </p:nvSpPr>
        <p:spPr>
          <a:xfrm>
            <a:off x="1481404" y="3629330"/>
            <a:ext cx="5357288" cy="2203704"/>
          </a:xfrm>
        </p:spPr>
        <p:txBody>
          <a:bodyPr/>
          <a:lstStyle/>
          <a:p>
            <a:pPr eaLnBrk="1" hangingPunct="1"/>
            <a:endParaRPr lang="en-US" altLang="en-US" sz="1400" b="1" dirty="0">
              <a:solidFill>
                <a:srgbClr val="003399"/>
              </a:solidFill>
            </a:endParaRPr>
          </a:p>
          <a:p>
            <a:pPr eaLnBrk="1" hangingPunct="1"/>
            <a:r>
              <a:rPr lang="en-US" altLang="en-US" sz="1600" b="1" dirty="0">
                <a:solidFill>
                  <a:srgbClr val="003399"/>
                </a:solidFill>
              </a:rPr>
              <a:t>James E. Connell FAHP, CSA</a:t>
            </a:r>
          </a:p>
          <a:p>
            <a:pPr eaLnBrk="1" hangingPunct="1"/>
            <a:r>
              <a:rPr lang="en-US" altLang="en-US" sz="1600" b="1" i="1" dirty="0">
                <a:solidFill>
                  <a:srgbClr val="003399"/>
                </a:solidFill>
              </a:rPr>
              <a:t>Charitable Estate and Gift Planning Specialists</a:t>
            </a:r>
          </a:p>
          <a:p>
            <a:pPr eaLnBrk="1" hangingPunct="1"/>
            <a:r>
              <a:rPr lang="en-US" altLang="en-US" sz="1600" b="1" i="1" dirty="0">
                <a:solidFill>
                  <a:srgbClr val="003399"/>
                </a:solidFill>
              </a:rPr>
              <a:t>P.O. Box 3335, Pinehurst, NC 28374</a:t>
            </a:r>
          </a:p>
          <a:p>
            <a:pPr eaLnBrk="1" hangingPunct="1"/>
            <a:r>
              <a:rPr lang="en-US" altLang="en-US" sz="1600" b="1" dirty="0">
                <a:solidFill>
                  <a:srgbClr val="003399"/>
                </a:solidFill>
              </a:rPr>
              <a:t>Email:  </a:t>
            </a:r>
            <a:r>
              <a:rPr lang="en-US" altLang="en-US" sz="1600" b="1" i="1" dirty="0">
                <a:solidFill>
                  <a:srgbClr val="003399"/>
                </a:solidFill>
                <a:hlinkClick r:id="rId3"/>
              </a:rPr>
              <a:t>james@connellandassoc.com</a:t>
            </a:r>
            <a:r>
              <a:rPr lang="en-US" altLang="en-US" sz="1600" b="1" i="1" dirty="0">
                <a:solidFill>
                  <a:srgbClr val="003399"/>
                </a:solidFill>
              </a:rPr>
              <a:t> </a:t>
            </a:r>
          </a:p>
          <a:p>
            <a:pPr eaLnBrk="1" hangingPunct="1"/>
            <a:r>
              <a:rPr lang="en-US" altLang="en-US" sz="1600" b="1" dirty="0">
                <a:solidFill>
                  <a:srgbClr val="003399"/>
                </a:solidFill>
              </a:rPr>
              <a:t>Internet:  </a:t>
            </a:r>
            <a:r>
              <a:rPr lang="en-US" altLang="en-US" sz="1600" b="1" i="1" dirty="0">
                <a:solidFill>
                  <a:srgbClr val="003399"/>
                </a:solidFill>
                <a:hlinkClick r:id="rId4"/>
              </a:rPr>
              <a:t>www.connellandassoc.com</a:t>
            </a:r>
            <a:endParaRPr lang="en-US" altLang="en-US" sz="1600" b="1" i="1" dirty="0">
              <a:solidFill>
                <a:srgbClr val="003399"/>
              </a:solidFill>
            </a:endParaRPr>
          </a:p>
          <a:p>
            <a:pPr eaLnBrk="1" hangingPunct="1"/>
            <a:r>
              <a:rPr lang="en-US" altLang="en-US" sz="1600" b="1" i="1" dirty="0">
                <a:solidFill>
                  <a:srgbClr val="003399"/>
                </a:solidFill>
              </a:rPr>
              <a:t>Phone:  910-295-6800</a:t>
            </a:r>
          </a:p>
          <a:p>
            <a:endParaRPr lang="en-US" altLang="en-US" sz="1500" dirty="0"/>
          </a:p>
        </p:txBody>
      </p:sp>
      <p:pic>
        <p:nvPicPr>
          <p:cNvPr id="3" name="Picture 2">
            <a:extLst>
              <a:ext uri="{FF2B5EF4-FFF2-40B4-BE49-F238E27FC236}">
                <a16:creationId xmlns:a16="http://schemas.microsoft.com/office/drawing/2014/main" id="{4259AB14-4D25-4F32-8174-148C2B7DF7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1385" y="199193"/>
            <a:ext cx="2792187" cy="1523860"/>
          </a:xfrm>
          <a:prstGeom prst="rect">
            <a:avLst/>
          </a:prstGeom>
        </p:spPr>
      </p:pic>
      <p:sp>
        <p:nvSpPr>
          <p:cNvPr id="4" name="Rectangle 3">
            <a:extLst>
              <a:ext uri="{FF2B5EF4-FFF2-40B4-BE49-F238E27FC236}">
                <a16:creationId xmlns:a16="http://schemas.microsoft.com/office/drawing/2014/main" id="{4A043911-5958-DD16-BEB6-E28B30A12FB2}"/>
              </a:ext>
            </a:extLst>
          </p:cNvPr>
          <p:cNvSpPr/>
          <p:nvPr/>
        </p:nvSpPr>
        <p:spPr bwMode="auto">
          <a:xfrm>
            <a:off x="1481403" y="2489627"/>
            <a:ext cx="5412152" cy="7390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333399"/>
                </a:solidFill>
                <a:effectLst/>
                <a:uLnTx/>
                <a:uFillTx/>
                <a:latin typeface="Tahoma" pitchFamily="34" charset="0"/>
                <a:ea typeface="+mn-ea"/>
                <a:cs typeface="+mn-cs"/>
              </a:rPr>
              <a:t>McLeod Health Foundation &amp;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333399"/>
                </a:solidFill>
                <a:effectLst/>
                <a:uLnTx/>
                <a:uFillTx/>
                <a:latin typeface="Tahoma" pitchFamily="34" charset="0"/>
                <a:ea typeface="+mn-ea"/>
                <a:cs typeface="+mn-cs"/>
              </a:rPr>
              <a:t>Eastern Carolina Community Foundation</a:t>
            </a:r>
          </a:p>
        </p:txBody>
      </p:sp>
      <p:sp>
        <p:nvSpPr>
          <p:cNvPr id="2" name="TextBox 1">
            <a:extLst>
              <a:ext uri="{FF2B5EF4-FFF2-40B4-BE49-F238E27FC236}">
                <a16:creationId xmlns:a16="http://schemas.microsoft.com/office/drawing/2014/main" id="{25D6729C-EA96-A303-AF35-B95FC7303065}"/>
              </a:ext>
            </a:extLst>
          </p:cNvPr>
          <p:cNvSpPr txBox="1"/>
          <p:nvPr/>
        </p:nvSpPr>
        <p:spPr>
          <a:xfrm>
            <a:off x="326895" y="6135624"/>
            <a:ext cx="7320337" cy="369332"/>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Presentation on internet </a:t>
            </a:r>
            <a:r>
              <a:rPr lang="en-US" b="1" dirty="0">
                <a:solidFill>
                  <a:schemeClr val="tx2"/>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 www.connellandassoc.com/currentevents.html  </a:t>
            </a:r>
            <a:endParaRPr lang="en-US" b="1"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6335062"/>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FB470-7736-4F88-ABA9-960F6D1FD2A3}"/>
              </a:ext>
            </a:extLst>
          </p:cNvPr>
          <p:cNvSpPr>
            <a:spLocks noGrp="1"/>
          </p:cNvSpPr>
          <p:nvPr>
            <p:ph type="title"/>
          </p:nvPr>
        </p:nvSpPr>
        <p:spPr/>
        <p:txBody>
          <a:bodyPr/>
          <a:lstStyle/>
          <a:p>
            <a:r>
              <a:rPr lang="en-US" sz="3600" dirty="0"/>
              <a:t>Quotes for today</a:t>
            </a:r>
          </a:p>
        </p:txBody>
      </p:sp>
      <p:sp>
        <p:nvSpPr>
          <p:cNvPr id="3" name="Content Placeholder 2">
            <a:extLst>
              <a:ext uri="{FF2B5EF4-FFF2-40B4-BE49-F238E27FC236}">
                <a16:creationId xmlns:a16="http://schemas.microsoft.com/office/drawing/2014/main" id="{5542C232-10A9-439B-92DC-8CB659780B1D}"/>
              </a:ext>
            </a:extLst>
          </p:cNvPr>
          <p:cNvSpPr>
            <a:spLocks noGrp="1"/>
          </p:cNvSpPr>
          <p:nvPr>
            <p:ph idx="1"/>
          </p:nvPr>
        </p:nvSpPr>
        <p:spPr>
          <a:xfrm>
            <a:off x="659876" y="1980005"/>
            <a:ext cx="8361199" cy="3668319"/>
          </a:xfrm>
        </p:spPr>
        <p:txBody>
          <a:bodyPr/>
          <a:lstStyle/>
          <a:p>
            <a:pPr>
              <a:buFont typeface="Wingdings" panose="05000000000000000000" pitchFamily="2" charset="2"/>
              <a:buChar char="Ø"/>
            </a:pPr>
            <a:r>
              <a:rPr lang="en-US" b="1" i="1" dirty="0">
                <a:solidFill>
                  <a:schemeClr val="tx2"/>
                </a:solidFill>
                <a:latin typeface="Helvetica" panose="020B0604020202020204" pitchFamily="34" charset="0"/>
              </a:rPr>
              <a:t>80% of Americans engage in charitable giving each year.</a:t>
            </a:r>
          </a:p>
          <a:p>
            <a:pPr>
              <a:buFont typeface="Wingdings" panose="05000000000000000000" pitchFamily="2" charset="2"/>
              <a:buChar char="Ø"/>
            </a:pPr>
            <a:r>
              <a:rPr lang="en-US" b="1" i="1" dirty="0">
                <a:solidFill>
                  <a:schemeClr val="tx2"/>
                </a:solidFill>
                <a:latin typeface="Helvetica" panose="020B0604020202020204" pitchFamily="34" charset="0"/>
              </a:rPr>
              <a:t>$557.16 billion gifted in 2024:  Individuals </a:t>
            </a:r>
            <a:r>
              <a:rPr lang="en-US" b="1" i="1" dirty="0">
                <a:solidFill>
                  <a:srgbClr val="FF0000"/>
                </a:solidFill>
                <a:latin typeface="Helvetica" panose="020B0604020202020204" pitchFamily="34" charset="0"/>
              </a:rPr>
              <a:t>67%, </a:t>
            </a:r>
            <a:r>
              <a:rPr lang="en-US" b="1" i="1" dirty="0">
                <a:solidFill>
                  <a:schemeClr val="tx2"/>
                </a:solidFill>
                <a:latin typeface="Helvetica" panose="020B0604020202020204" pitchFamily="34" charset="0"/>
              </a:rPr>
              <a:t>bequest </a:t>
            </a:r>
            <a:r>
              <a:rPr lang="en-US" b="1" i="1" dirty="0">
                <a:solidFill>
                  <a:srgbClr val="FF0000"/>
                </a:solidFill>
                <a:latin typeface="Helvetica" panose="020B0604020202020204" pitchFamily="34" charset="0"/>
              </a:rPr>
              <a:t>8%</a:t>
            </a:r>
            <a:r>
              <a:rPr lang="en-US" b="1" i="1" dirty="0">
                <a:solidFill>
                  <a:schemeClr val="tx2"/>
                </a:solidFill>
                <a:latin typeface="Helvetica" panose="020B0604020202020204" pitchFamily="34" charset="0"/>
              </a:rPr>
              <a:t>, balance from corporations and foundations</a:t>
            </a:r>
          </a:p>
          <a:p>
            <a:pPr>
              <a:buFont typeface="Wingdings" panose="05000000000000000000" pitchFamily="2" charset="2"/>
              <a:buChar char="Ø"/>
            </a:pPr>
            <a:r>
              <a:rPr lang="en-US" b="1" i="1" dirty="0">
                <a:solidFill>
                  <a:schemeClr val="tx2"/>
                </a:solidFill>
                <a:latin typeface="Helvetica" panose="020B0604020202020204" pitchFamily="34" charset="0"/>
              </a:rPr>
              <a:t>Average age 64,women 64%, gift $3,296 </a:t>
            </a:r>
          </a:p>
          <a:p>
            <a:pPr>
              <a:buFont typeface="Wingdings" panose="05000000000000000000" pitchFamily="2" charset="2"/>
              <a:buChar char="Ø"/>
            </a:pPr>
            <a:r>
              <a:rPr lang="en-US" b="1" i="1" dirty="0">
                <a:solidFill>
                  <a:schemeClr val="tx2"/>
                </a:solidFill>
                <a:latin typeface="Helvetica" panose="020B0604020202020204" pitchFamily="34" charset="0"/>
              </a:rPr>
              <a:t>Philanthropists come in all shapes, sizes and wealth.</a:t>
            </a:r>
            <a:endParaRPr lang="en-US" sz="2800" b="1" i="1" dirty="0">
              <a:solidFill>
                <a:schemeClr val="tx2"/>
              </a:solidFill>
              <a:latin typeface="Helvetica" panose="020B0604020202020204" pitchFamily="34" charset="0"/>
            </a:endParaRPr>
          </a:p>
          <a:p>
            <a:pPr marL="0" indent="0">
              <a:buNone/>
            </a:pPr>
            <a:endParaRPr lang="en-US" sz="500" b="1" i="1" dirty="0">
              <a:solidFill>
                <a:schemeClr val="tx2"/>
              </a:solidFill>
              <a:latin typeface="Helvetica" panose="020B0604020202020204" pitchFamily="34" charset="0"/>
            </a:endParaRPr>
          </a:p>
          <a:p>
            <a:pPr>
              <a:buFont typeface="Wingdings" panose="05000000000000000000" pitchFamily="2" charset="2"/>
              <a:buChar char="Ø"/>
            </a:pPr>
            <a:r>
              <a:rPr lang="en-US" sz="2800" b="1" i="1" dirty="0">
                <a:solidFill>
                  <a:srgbClr val="FF0000"/>
                </a:solidFill>
                <a:latin typeface="Helvetica" panose="020B0604020202020204" pitchFamily="34" charset="0"/>
              </a:rPr>
              <a:t>Which charity is part of your life story?</a:t>
            </a:r>
            <a:endParaRPr lang="en-US" sz="2800" i="1" dirty="0">
              <a:solidFill>
                <a:srgbClr val="FF0000"/>
              </a:solidFill>
            </a:endParaRPr>
          </a:p>
        </p:txBody>
      </p:sp>
      <p:pic>
        <p:nvPicPr>
          <p:cNvPr id="4" name="Picture 14" descr="Senior 11">
            <a:extLst>
              <a:ext uri="{FF2B5EF4-FFF2-40B4-BE49-F238E27FC236}">
                <a16:creationId xmlns:a16="http://schemas.microsoft.com/office/drawing/2014/main" id="{CB0BB065-B385-447C-BB8B-AC3545B09A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4707" y="282252"/>
            <a:ext cx="1829356" cy="139414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senior1">
            <a:extLst>
              <a:ext uri="{FF2B5EF4-FFF2-40B4-BE49-F238E27FC236}">
                <a16:creationId xmlns:a16="http://schemas.microsoft.com/office/drawing/2014/main" id="{CE816571-64A9-49BB-9F21-B7D8695E31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82937"/>
            <a:ext cx="1718685" cy="10750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54E0CDE-6B2A-4044-8ECA-2D784D0370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6446" y="5648324"/>
            <a:ext cx="2117617" cy="1152906"/>
          </a:xfrm>
          <a:prstGeom prst="rect">
            <a:avLst/>
          </a:prstGeom>
        </p:spPr>
      </p:pic>
      <p:pic>
        <p:nvPicPr>
          <p:cNvPr id="9" name="Picture 8">
            <a:extLst>
              <a:ext uri="{FF2B5EF4-FFF2-40B4-BE49-F238E27FC236}">
                <a16:creationId xmlns:a16="http://schemas.microsoft.com/office/drawing/2014/main" id="{7C14059B-6340-4144-8ECE-750E05F641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4768" y="5648325"/>
            <a:ext cx="2193656" cy="1209675"/>
          </a:xfrm>
          <a:prstGeom prst="rect">
            <a:avLst/>
          </a:prstGeom>
        </p:spPr>
      </p:pic>
    </p:spTree>
    <p:extLst>
      <p:ext uri="{BB962C8B-B14F-4D97-AF65-F5344CB8AC3E}">
        <p14:creationId xmlns:p14="http://schemas.microsoft.com/office/powerpoint/2010/main" val="283792039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85B3-03CD-40C1-AA31-BF7A04BB523F}"/>
              </a:ext>
            </a:extLst>
          </p:cNvPr>
          <p:cNvSpPr>
            <a:spLocks noGrp="1"/>
          </p:cNvSpPr>
          <p:nvPr>
            <p:ph type="title"/>
          </p:nvPr>
        </p:nvSpPr>
        <p:spPr/>
        <p:txBody>
          <a:bodyPr/>
          <a:lstStyle/>
          <a:p>
            <a:r>
              <a:rPr lang="en-US" dirty="0"/>
              <a:t>Charitable gifting taxes – Question????	</a:t>
            </a:r>
          </a:p>
        </p:txBody>
      </p:sp>
      <p:sp>
        <p:nvSpPr>
          <p:cNvPr id="3" name="Content Placeholder 2">
            <a:extLst>
              <a:ext uri="{FF2B5EF4-FFF2-40B4-BE49-F238E27FC236}">
                <a16:creationId xmlns:a16="http://schemas.microsoft.com/office/drawing/2014/main" id="{F8C4A8F3-7F4B-41BF-88C0-260BD504DF2C}"/>
              </a:ext>
            </a:extLst>
          </p:cNvPr>
          <p:cNvSpPr>
            <a:spLocks noGrp="1"/>
          </p:cNvSpPr>
          <p:nvPr>
            <p:ph idx="1"/>
          </p:nvPr>
        </p:nvSpPr>
        <p:spPr>
          <a:xfrm>
            <a:off x="685800" y="2045992"/>
            <a:ext cx="7772400" cy="4812008"/>
          </a:xfrm>
        </p:spPr>
        <p:txBody>
          <a:bodyPr/>
          <a:lstStyle/>
          <a:p>
            <a:r>
              <a:rPr lang="en-US" dirty="0"/>
              <a:t>Sally a single person, age 68, makes a $5,000 cash gift to CHARITY in memory of her deceased husband, age 76.</a:t>
            </a:r>
          </a:p>
          <a:p>
            <a:r>
              <a:rPr lang="en-US" dirty="0"/>
              <a:t>What deduction will Sally receive?</a:t>
            </a:r>
          </a:p>
          <a:p>
            <a:r>
              <a:rPr lang="en-US" dirty="0"/>
              <a:t>Will the gift be deductible on her 2025 Federal income tax return?</a:t>
            </a:r>
          </a:p>
          <a:p>
            <a:pPr lvl="1"/>
            <a:r>
              <a:rPr lang="en-US" dirty="0"/>
              <a:t>Yes</a:t>
            </a:r>
          </a:p>
          <a:p>
            <a:pPr lvl="1"/>
            <a:r>
              <a:rPr lang="en-US" dirty="0"/>
              <a:t>No</a:t>
            </a:r>
          </a:p>
          <a:p>
            <a:pPr lvl="1"/>
            <a:r>
              <a:rPr lang="en-US" dirty="0"/>
              <a:t>Maybe</a:t>
            </a:r>
          </a:p>
        </p:txBody>
      </p:sp>
      <p:pic>
        <p:nvPicPr>
          <p:cNvPr id="4" name="Picture 3">
            <a:extLst>
              <a:ext uri="{FF2B5EF4-FFF2-40B4-BE49-F238E27FC236}">
                <a16:creationId xmlns:a16="http://schemas.microsoft.com/office/drawing/2014/main" id="{BED5D61C-7572-D344-4C61-14B4EB909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4015" y="4548891"/>
            <a:ext cx="2689297" cy="2010316"/>
          </a:xfrm>
          <a:prstGeom prst="rect">
            <a:avLst/>
          </a:prstGeom>
        </p:spPr>
      </p:pic>
      <p:pic>
        <p:nvPicPr>
          <p:cNvPr id="5" name="Picture 4">
            <a:extLst>
              <a:ext uri="{FF2B5EF4-FFF2-40B4-BE49-F238E27FC236}">
                <a16:creationId xmlns:a16="http://schemas.microsoft.com/office/drawing/2014/main" id="{23FD393A-9DCD-AB68-A5AA-28200995572C}"/>
              </a:ext>
            </a:extLst>
          </p:cNvPr>
          <p:cNvPicPr>
            <a:picLocks noChangeAspect="1"/>
          </p:cNvPicPr>
          <p:nvPr/>
        </p:nvPicPr>
        <p:blipFill>
          <a:blip r:embed="rId3"/>
          <a:stretch>
            <a:fillRect/>
          </a:stretch>
        </p:blipFill>
        <p:spPr>
          <a:xfrm>
            <a:off x="3543300" y="4903381"/>
            <a:ext cx="2057400" cy="1655826"/>
          </a:xfrm>
          <a:prstGeom prst="rect">
            <a:avLst/>
          </a:prstGeom>
        </p:spPr>
      </p:pic>
    </p:spTree>
    <p:extLst>
      <p:ext uri="{BB962C8B-B14F-4D97-AF65-F5344CB8AC3E}">
        <p14:creationId xmlns:p14="http://schemas.microsoft.com/office/powerpoint/2010/main" val="423057007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68B13D-6E7B-49D2-95AF-69E630118B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03837"/>
            <a:ext cx="9144000" cy="4050326"/>
          </a:xfrm>
          <a:prstGeom prst="rect">
            <a:avLst/>
          </a:prstGeom>
        </p:spPr>
      </p:pic>
      <p:cxnSp>
        <p:nvCxnSpPr>
          <p:cNvPr id="4" name="Straight Connector 3">
            <a:extLst>
              <a:ext uri="{FF2B5EF4-FFF2-40B4-BE49-F238E27FC236}">
                <a16:creationId xmlns:a16="http://schemas.microsoft.com/office/drawing/2014/main" id="{42E8F8DA-79DA-463D-BD2E-AE6BE900170C}"/>
              </a:ext>
            </a:extLst>
          </p:cNvPr>
          <p:cNvCxnSpPr/>
          <p:nvPr/>
        </p:nvCxnSpPr>
        <p:spPr bwMode="auto">
          <a:xfrm flipV="1">
            <a:off x="3142695" y="2024109"/>
            <a:ext cx="88777" cy="3116062"/>
          </a:xfrm>
          <a:prstGeom prst="line">
            <a:avLst/>
          </a:prstGeom>
          <a:ln w="38100">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 name="TextBox 4">
            <a:extLst>
              <a:ext uri="{FF2B5EF4-FFF2-40B4-BE49-F238E27FC236}">
                <a16:creationId xmlns:a16="http://schemas.microsoft.com/office/drawing/2014/main" id="{70E18BF3-3E00-49E2-82A5-BEE7F116BF3E}"/>
              </a:ext>
            </a:extLst>
          </p:cNvPr>
          <p:cNvSpPr txBox="1"/>
          <p:nvPr/>
        </p:nvSpPr>
        <p:spPr>
          <a:xfrm>
            <a:off x="3569226" y="598898"/>
            <a:ext cx="7745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99"/>
                </a:solidFill>
                <a:effectLst/>
                <a:uLnTx/>
                <a:uFillTx/>
                <a:latin typeface="Tahoma"/>
                <a:ea typeface="+mn-ea"/>
                <a:cs typeface="+mn-cs"/>
              </a:rPr>
              <a:t>1944</a:t>
            </a:r>
          </a:p>
        </p:txBody>
      </p:sp>
      <p:sp>
        <p:nvSpPr>
          <p:cNvPr id="6" name="Arrow: Down 5">
            <a:extLst>
              <a:ext uri="{FF2B5EF4-FFF2-40B4-BE49-F238E27FC236}">
                <a16:creationId xmlns:a16="http://schemas.microsoft.com/office/drawing/2014/main" id="{4167C53D-EDB6-4426-A366-440FE569DA30}"/>
              </a:ext>
            </a:extLst>
          </p:cNvPr>
          <p:cNvSpPr/>
          <p:nvPr/>
        </p:nvSpPr>
        <p:spPr bwMode="auto">
          <a:xfrm rot="2064686">
            <a:off x="3436061" y="843489"/>
            <a:ext cx="266330" cy="1120695"/>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pitchFamily="34" charset="0"/>
              <a:ea typeface="+mn-ea"/>
              <a:cs typeface="+mn-cs"/>
            </a:endParaRPr>
          </a:p>
        </p:txBody>
      </p:sp>
    </p:spTree>
    <p:extLst>
      <p:ext uri="{BB962C8B-B14F-4D97-AF65-F5344CB8AC3E}">
        <p14:creationId xmlns:p14="http://schemas.microsoft.com/office/powerpoint/2010/main" val="3037268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522BFFE-3227-4C63-9BBF-AF2AE9EFDA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2369" y="15533"/>
            <a:ext cx="6238576" cy="6826933"/>
          </a:xfrm>
        </p:spPr>
      </p:pic>
      <p:sp>
        <p:nvSpPr>
          <p:cNvPr id="6" name="TextBox 5">
            <a:extLst>
              <a:ext uri="{FF2B5EF4-FFF2-40B4-BE49-F238E27FC236}">
                <a16:creationId xmlns:a16="http://schemas.microsoft.com/office/drawing/2014/main" id="{775B60A2-2973-4BD9-9AC7-325CC437B218}"/>
              </a:ext>
            </a:extLst>
          </p:cNvPr>
          <p:cNvSpPr txBox="1"/>
          <p:nvPr/>
        </p:nvSpPr>
        <p:spPr>
          <a:xfrm>
            <a:off x="417250" y="6338656"/>
            <a:ext cx="1048685" cy="369332"/>
          </a:xfrm>
          <a:prstGeom prst="rect">
            <a:avLst/>
          </a:prstGeom>
          <a:noFill/>
          <a:ln w="25400">
            <a:solidFill>
              <a:srgbClr val="FF000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Tahoma"/>
                <a:ea typeface="+mn-ea"/>
                <a:cs typeface="+mn-cs"/>
              </a:rPr>
              <a:t>19% tax</a:t>
            </a:r>
          </a:p>
        </p:txBody>
      </p:sp>
      <p:sp>
        <p:nvSpPr>
          <p:cNvPr id="4" name="Arrow: Right 3">
            <a:extLst>
              <a:ext uri="{FF2B5EF4-FFF2-40B4-BE49-F238E27FC236}">
                <a16:creationId xmlns:a16="http://schemas.microsoft.com/office/drawing/2014/main" id="{8D82367A-3FDC-5022-C738-C4BD102966FA}"/>
              </a:ext>
            </a:extLst>
          </p:cNvPr>
          <p:cNvSpPr/>
          <p:nvPr/>
        </p:nvSpPr>
        <p:spPr bwMode="auto">
          <a:xfrm rot="11443586">
            <a:off x="7808158" y="4676634"/>
            <a:ext cx="958255" cy="35484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pitchFamily="34" charset="0"/>
              <a:ea typeface="+mn-ea"/>
              <a:cs typeface="+mn-cs"/>
            </a:endParaRPr>
          </a:p>
        </p:txBody>
      </p:sp>
      <p:sp>
        <p:nvSpPr>
          <p:cNvPr id="7" name="Arrow: Down 6">
            <a:extLst>
              <a:ext uri="{FF2B5EF4-FFF2-40B4-BE49-F238E27FC236}">
                <a16:creationId xmlns:a16="http://schemas.microsoft.com/office/drawing/2014/main" id="{1CCAC961-2220-7220-1E43-0E1AEE649CA7}"/>
              </a:ext>
            </a:extLst>
          </p:cNvPr>
          <p:cNvSpPr/>
          <p:nvPr/>
        </p:nvSpPr>
        <p:spPr bwMode="auto">
          <a:xfrm rot="5733674">
            <a:off x="8250516" y="6026170"/>
            <a:ext cx="259842" cy="978408"/>
          </a:xfrm>
          <a:prstGeom prst="down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Tahoma" pitchFamily="34" charset="0"/>
              <a:ea typeface="+mn-ea"/>
              <a:cs typeface="+mn-cs"/>
            </a:endParaRPr>
          </a:p>
        </p:txBody>
      </p:sp>
      <p:sp>
        <p:nvSpPr>
          <p:cNvPr id="2" name="Arrow: Right 1">
            <a:extLst>
              <a:ext uri="{FF2B5EF4-FFF2-40B4-BE49-F238E27FC236}">
                <a16:creationId xmlns:a16="http://schemas.microsoft.com/office/drawing/2014/main" id="{E83917BD-AACD-6161-77E6-11885159EC3C}"/>
              </a:ext>
            </a:extLst>
          </p:cNvPr>
          <p:cNvSpPr/>
          <p:nvPr/>
        </p:nvSpPr>
        <p:spPr bwMode="auto">
          <a:xfrm>
            <a:off x="1600226" y="5282459"/>
            <a:ext cx="958255" cy="354842"/>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pitchFamily="34" charset="0"/>
              <a:ea typeface="+mn-ea"/>
              <a:cs typeface="+mn-cs"/>
            </a:endParaRPr>
          </a:p>
        </p:txBody>
      </p:sp>
      <p:sp>
        <p:nvSpPr>
          <p:cNvPr id="3" name="TextBox 2">
            <a:extLst>
              <a:ext uri="{FF2B5EF4-FFF2-40B4-BE49-F238E27FC236}">
                <a16:creationId xmlns:a16="http://schemas.microsoft.com/office/drawing/2014/main" id="{2D36D39F-0493-732A-4C1E-CB3E86C3E45B}"/>
              </a:ext>
            </a:extLst>
          </p:cNvPr>
          <p:cNvSpPr txBox="1"/>
          <p:nvPr/>
        </p:nvSpPr>
        <p:spPr>
          <a:xfrm>
            <a:off x="311285" y="4922196"/>
            <a:ext cx="1367682" cy="923330"/>
          </a:xfrm>
          <a:prstGeom prst="rect">
            <a:avLst/>
          </a:prstGeom>
          <a:noFill/>
        </p:spPr>
        <p:txBody>
          <a:bodyPr wrap="none" rtlCol="0">
            <a:spAutoFit/>
          </a:bodyPr>
          <a:lstStyle/>
          <a:p>
            <a:r>
              <a:rPr lang="en-US" b="1" dirty="0"/>
              <a:t>Standard </a:t>
            </a:r>
          </a:p>
          <a:p>
            <a:r>
              <a:rPr lang="en-US" b="1" dirty="0"/>
              <a:t>Deduction</a:t>
            </a:r>
          </a:p>
          <a:p>
            <a:r>
              <a:rPr lang="en-US" b="1" dirty="0"/>
              <a:t>$500</a:t>
            </a:r>
          </a:p>
        </p:txBody>
      </p:sp>
    </p:spTree>
    <p:extLst>
      <p:ext uri="{BB962C8B-B14F-4D97-AF65-F5344CB8AC3E}">
        <p14:creationId xmlns:p14="http://schemas.microsoft.com/office/powerpoint/2010/main" val="227472698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86960-F172-0AF5-AC28-A70011371795}"/>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640FAFB3-EFC3-F6B3-5819-BBC22D9220AB}"/>
              </a:ext>
            </a:extLst>
          </p:cNvPr>
          <p:cNvSpPr/>
          <p:nvPr/>
        </p:nvSpPr>
        <p:spPr>
          <a:xfrm flipV="1">
            <a:off x="5402818" y="2905028"/>
            <a:ext cx="1932958" cy="1939705"/>
          </a:xfrm>
          <a:prstGeom prst="ellipse">
            <a:avLst/>
          </a:prstGeom>
          <a:solidFill>
            <a:schemeClr val="accent5">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FFFFFF"/>
              </a:solidFill>
              <a:effectLst/>
              <a:uLnTx/>
              <a:uFillTx/>
              <a:latin typeface="Tahoma"/>
              <a:ea typeface="+mn-ea"/>
              <a:cs typeface="+mn-cs"/>
            </a:endParaRPr>
          </a:p>
        </p:txBody>
      </p:sp>
      <p:sp>
        <p:nvSpPr>
          <p:cNvPr id="5" name="TextBox 4">
            <a:extLst>
              <a:ext uri="{FF2B5EF4-FFF2-40B4-BE49-F238E27FC236}">
                <a16:creationId xmlns:a16="http://schemas.microsoft.com/office/drawing/2014/main" id="{E72AFA64-AFC6-F6C7-C33A-2325FB02D0F5}"/>
              </a:ext>
            </a:extLst>
          </p:cNvPr>
          <p:cNvSpPr txBox="1"/>
          <p:nvPr/>
        </p:nvSpPr>
        <p:spPr>
          <a:xfrm>
            <a:off x="1306826" y="470112"/>
            <a:ext cx="4711837" cy="1200329"/>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333399"/>
                </a:solidFill>
                <a:effectLst/>
                <a:uLnTx/>
                <a:uFillTx/>
                <a:latin typeface="Arial" pitchFamily="34" charset="0"/>
                <a:ea typeface="+mn-ea"/>
                <a:cs typeface="Arial" pitchFamily="34" charset="0"/>
              </a:rPr>
              <a:t>Life events with tax consequences</a:t>
            </a:r>
          </a:p>
        </p:txBody>
      </p:sp>
      <p:sp>
        <p:nvSpPr>
          <p:cNvPr id="11" name="Oval 10">
            <a:extLst>
              <a:ext uri="{FF2B5EF4-FFF2-40B4-BE49-F238E27FC236}">
                <a16:creationId xmlns:a16="http://schemas.microsoft.com/office/drawing/2014/main" id="{7ACA0301-5480-D6DB-25EE-05DA20C20DFA}"/>
              </a:ext>
            </a:extLst>
          </p:cNvPr>
          <p:cNvSpPr/>
          <p:nvPr/>
        </p:nvSpPr>
        <p:spPr>
          <a:xfrm flipV="1">
            <a:off x="3489844" y="1908353"/>
            <a:ext cx="1932959" cy="1960153"/>
          </a:xfrm>
          <a:prstGeom prst="ellipse">
            <a:avLst/>
          </a:prstGeom>
          <a:solidFill>
            <a:srgbClr val="800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a:extLst>
              <a:ext uri="{FF2B5EF4-FFF2-40B4-BE49-F238E27FC236}">
                <a16:creationId xmlns:a16="http://schemas.microsoft.com/office/drawing/2014/main" id="{D08FF527-3D66-5E4B-653A-D779AED82B09}"/>
              </a:ext>
            </a:extLst>
          </p:cNvPr>
          <p:cNvSpPr/>
          <p:nvPr/>
        </p:nvSpPr>
        <p:spPr>
          <a:xfrm>
            <a:off x="3776766" y="2337759"/>
            <a:ext cx="1295059" cy="707886"/>
          </a:xfrm>
          <a:prstGeom prst="rect">
            <a:avLst/>
          </a:prstGeom>
        </p:spPr>
        <p:txBody>
          <a:bodyPr wrap="square">
            <a:spAutoFit/>
          </a:bodyPr>
          <a:lstStyle/>
          <a:p>
            <a:pPr marL="0" marR="0" lvl="0" indent="0" algn="ctr" defTabSz="914400" rtl="0" eaLnBrk="1" fontAlgn="auto" latinLnBrk="0" hangingPunct="1">
              <a:lnSpc>
                <a:spcPts val="2400"/>
              </a:lnSpc>
              <a:spcBef>
                <a:spcPts val="0"/>
              </a:spcBef>
              <a:spcAft>
                <a:spcPts val="1800"/>
              </a:spcAft>
              <a:buClr>
                <a:srgbClr val="B44B15"/>
              </a:buClr>
              <a:buSzTx/>
              <a:buFontTx/>
              <a:buNone/>
              <a:tabLst>
                <a:tab pos="3657600" algn="l"/>
              </a:tabLst>
              <a:defRPr/>
            </a:pPr>
            <a:r>
              <a:rPr kumimoji="0" lang="en-US" sz="2200" b="1" i="0" u="none" strike="noStrike" kern="1200" cap="none" spc="0" normalizeH="0" baseline="0" noProof="0" dirty="0">
                <a:ln>
                  <a:noFill/>
                </a:ln>
                <a:solidFill>
                  <a:srgbClr val="FFFFFF"/>
                </a:solidFill>
                <a:effectLst/>
                <a:uLnTx/>
                <a:uFillTx/>
                <a:latin typeface="Tahoma"/>
                <a:ea typeface="+mn-ea"/>
                <a:cs typeface="+mn-cs"/>
              </a:rPr>
              <a:t>Earn Income</a:t>
            </a:r>
          </a:p>
        </p:txBody>
      </p:sp>
      <p:sp>
        <p:nvSpPr>
          <p:cNvPr id="13" name="Rectangle 12">
            <a:extLst>
              <a:ext uri="{FF2B5EF4-FFF2-40B4-BE49-F238E27FC236}">
                <a16:creationId xmlns:a16="http://schemas.microsoft.com/office/drawing/2014/main" id="{D9D55352-6224-953B-A9D4-A3B99D984D79}"/>
              </a:ext>
            </a:extLst>
          </p:cNvPr>
          <p:cNvSpPr/>
          <p:nvPr/>
        </p:nvSpPr>
        <p:spPr>
          <a:xfrm>
            <a:off x="5736719" y="3411728"/>
            <a:ext cx="1265007"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3657600" algn="l"/>
              </a:tabLst>
              <a:defRPr/>
            </a:pPr>
            <a:r>
              <a:rPr kumimoji="0" lang="en-US" sz="2200" b="1" i="0" u="none" strike="noStrike" kern="1200" cap="none" spc="0" normalizeH="0" baseline="0" noProof="0" dirty="0">
                <a:ln>
                  <a:noFill/>
                </a:ln>
                <a:solidFill>
                  <a:srgbClr val="1C1C1C"/>
                </a:solidFill>
                <a:effectLst/>
                <a:uLnTx/>
                <a:uFillTx/>
                <a:latin typeface="Tahoma"/>
                <a:ea typeface="+mn-ea"/>
                <a:cs typeface="+mn-cs"/>
              </a:rPr>
              <a:t>Sell Asset</a:t>
            </a:r>
          </a:p>
        </p:txBody>
      </p:sp>
      <p:sp>
        <p:nvSpPr>
          <p:cNvPr id="14" name="Oval 13">
            <a:extLst>
              <a:ext uri="{FF2B5EF4-FFF2-40B4-BE49-F238E27FC236}">
                <a16:creationId xmlns:a16="http://schemas.microsoft.com/office/drawing/2014/main" id="{0C4991E8-63D3-8C95-0C3F-6237380B0919}"/>
              </a:ext>
            </a:extLst>
          </p:cNvPr>
          <p:cNvSpPr/>
          <p:nvPr/>
        </p:nvSpPr>
        <p:spPr>
          <a:xfrm flipV="1">
            <a:off x="1498969" y="2962663"/>
            <a:ext cx="1932958" cy="1939705"/>
          </a:xfrm>
          <a:prstGeom prst="ellipse">
            <a:avLst/>
          </a:prstGeom>
          <a:solidFill>
            <a:srgbClr val="D1A24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6FFB9955-1E2E-5B6A-E3B5-59C36A16A2FD}"/>
              </a:ext>
            </a:extLst>
          </p:cNvPr>
          <p:cNvSpPr/>
          <p:nvPr/>
        </p:nvSpPr>
        <p:spPr>
          <a:xfrm>
            <a:off x="1780664" y="3659438"/>
            <a:ext cx="1369568"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3657600" algn="l"/>
              </a:tabLst>
              <a:defRPr/>
            </a:pPr>
            <a:r>
              <a:rPr kumimoji="0" lang="en-US" sz="2200" b="1" i="0" u="none" strike="noStrike" kern="1200" cap="none" spc="0" normalizeH="0" baseline="0" noProof="0" dirty="0">
                <a:ln>
                  <a:noFill/>
                </a:ln>
                <a:solidFill>
                  <a:srgbClr val="FFFFFF"/>
                </a:solidFill>
                <a:effectLst/>
                <a:uLnTx/>
                <a:uFillTx/>
                <a:latin typeface="Tahoma"/>
                <a:ea typeface="+mn-ea"/>
                <a:cs typeface="+mn-cs"/>
              </a:rPr>
              <a:t>Death</a:t>
            </a:r>
          </a:p>
        </p:txBody>
      </p:sp>
      <p:sp>
        <p:nvSpPr>
          <p:cNvPr id="18" name="Oval 17">
            <a:extLst>
              <a:ext uri="{FF2B5EF4-FFF2-40B4-BE49-F238E27FC236}">
                <a16:creationId xmlns:a16="http://schemas.microsoft.com/office/drawing/2014/main" id="{8E170D24-D6B3-9CCC-61FB-7FED9714498A}"/>
              </a:ext>
            </a:extLst>
          </p:cNvPr>
          <p:cNvSpPr/>
          <p:nvPr/>
        </p:nvSpPr>
        <p:spPr>
          <a:xfrm flipV="1">
            <a:off x="3469859" y="4246633"/>
            <a:ext cx="1932959" cy="1960153"/>
          </a:xfrm>
          <a:prstGeom prst="ellipse">
            <a:avLst/>
          </a:prstGeom>
          <a:solidFill>
            <a:schemeClr val="bg2">
              <a:lumMod val="5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FFFFFF"/>
              </a:solidFill>
              <a:effectLst/>
              <a:uLnTx/>
              <a:uFillTx/>
              <a:latin typeface="Tahoma"/>
              <a:ea typeface="+mn-ea"/>
              <a:cs typeface="+mn-cs"/>
            </a:endParaRPr>
          </a:p>
        </p:txBody>
      </p:sp>
      <p:sp>
        <p:nvSpPr>
          <p:cNvPr id="15" name="Rectangle 14">
            <a:extLst>
              <a:ext uri="{FF2B5EF4-FFF2-40B4-BE49-F238E27FC236}">
                <a16:creationId xmlns:a16="http://schemas.microsoft.com/office/drawing/2014/main" id="{AA3EB93C-B222-AF42-82D6-94A506AB7855}"/>
              </a:ext>
            </a:extLst>
          </p:cNvPr>
          <p:cNvSpPr/>
          <p:nvPr/>
        </p:nvSpPr>
        <p:spPr>
          <a:xfrm>
            <a:off x="3567864" y="4777988"/>
            <a:ext cx="1736949"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3657600" algn="l"/>
              </a:tabLst>
              <a:defRPr/>
            </a:pPr>
            <a:r>
              <a:rPr kumimoji="0" lang="en-US" sz="2200" b="1" i="0" u="none" strike="noStrike" kern="1200" cap="none" spc="0" normalizeH="0" baseline="0" noProof="0" dirty="0">
                <a:ln>
                  <a:noFill/>
                </a:ln>
                <a:solidFill>
                  <a:srgbClr val="FFFFFF"/>
                </a:solidFill>
                <a:effectLst/>
                <a:uLnTx/>
                <a:uFillTx/>
                <a:latin typeface="Tahoma"/>
                <a:ea typeface="+mn-ea"/>
                <a:cs typeface="+mn-cs"/>
              </a:rPr>
              <a:t>Give Property</a:t>
            </a:r>
          </a:p>
        </p:txBody>
      </p:sp>
      <p:pic>
        <p:nvPicPr>
          <p:cNvPr id="2" name="Picture 1">
            <a:extLst>
              <a:ext uri="{FF2B5EF4-FFF2-40B4-BE49-F238E27FC236}">
                <a16:creationId xmlns:a16="http://schemas.microsoft.com/office/drawing/2014/main" id="{BDCF2B4F-9EDC-FF35-51B1-CC6BA25DCB6C}"/>
              </a:ext>
            </a:extLst>
          </p:cNvPr>
          <p:cNvPicPr>
            <a:picLocks noChangeAspect="1"/>
          </p:cNvPicPr>
          <p:nvPr/>
        </p:nvPicPr>
        <p:blipFill>
          <a:blip r:embed="rId3"/>
          <a:stretch>
            <a:fillRect/>
          </a:stretch>
        </p:blipFill>
        <p:spPr>
          <a:xfrm>
            <a:off x="6098961" y="0"/>
            <a:ext cx="3045039" cy="1712834"/>
          </a:xfrm>
          <a:prstGeom prst="rect">
            <a:avLst/>
          </a:prstGeom>
        </p:spPr>
      </p:pic>
      <p:sp>
        <p:nvSpPr>
          <p:cNvPr id="4" name="Rectangle 3">
            <a:extLst>
              <a:ext uri="{FF2B5EF4-FFF2-40B4-BE49-F238E27FC236}">
                <a16:creationId xmlns:a16="http://schemas.microsoft.com/office/drawing/2014/main" id="{91E45D39-F259-59C3-A737-C03B09A792B4}"/>
              </a:ext>
            </a:extLst>
          </p:cNvPr>
          <p:cNvSpPr/>
          <p:nvPr/>
        </p:nvSpPr>
        <p:spPr bwMode="auto">
          <a:xfrm>
            <a:off x="1910687" y="6444698"/>
            <a:ext cx="5791199" cy="398176"/>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50" normalizeH="0" baseline="0" noProof="0" dirty="0">
                <a:ln w="0"/>
                <a:solidFill>
                  <a:srgbClr val="FF0000"/>
                </a:solidFill>
                <a:effectLst>
                  <a:innerShdw blurRad="63500" dist="50800" dir="13500000">
                    <a:srgbClr val="000000">
                      <a:alpha val="50000"/>
                    </a:srgbClr>
                  </a:innerShdw>
                </a:effectLst>
                <a:uLnTx/>
                <a:uFillTx/>
                <a:latin typeface="Tahoma" pitchFamily="34" charset="0"/>
                <a:ea typeface="+mn-ea"/>
                <a:cs typeface="+mn-cs"/>
              </a:rPr>
              <a:t>Filing status, age, income, assets, net worth</a:t>
            </a:r>
          </a:p>
        </p:txBody>
      </p:sp>
    </p:spTree>
    <p:extLst>
      <p:ext uri="{BB962C8B-B14F-4D97-AF65-F5344CB8AC3E}">
        <p14:creationId xmlns:p14="http://schemas.microsoft.com/office/powerpoint/2010/main" val="162915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p:bldP spid="13" grpId="0"/>
      <p:bldP spid="16"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1853-D94E-8275-7FF2-252BA2A37329}"/>
              </a:ext>
            </a:extLst>
          </p:cNvPr>
          <p:cNvSpPr>
            <a:spLocks noGrp="1"/>
          </p:cNvSpPr>
          <p:nvPr>
            <p:ph type="title"/>
          </p:nvPr>
        </p:nvSpPr>
        <p:spPr/>
        <p:txBody>
          <a:bodyPr/>
          <a:lstStyle/>
          <a:p>
            <a:r>
              <a:rPr lang="en-US" b="1" dirty="0"/>
              <a:t>2025 Federal Income Tax Brackets and Rates</a:t>
            </a:r>
            <a:br>
              <a:rPr lang="en-US" b="1" dirty="0"/>
            </a:br>
            <a:r>
              <a:rPr lang="en-US" b="1" dirty="0"/>
              <a:t>Single &amp; Married Couples filing jointly</a:t>
            </a:r>
          </a:p>
        </p:txBody>
      </p:sp>
      <p:pic>
        <p:nvPicPr>
          <p:cNvPr id="5" name="Content Placeholder 4">
            <a:extLst>
              <a:ext uri="{FF2B5EF4-FFF2-40B4-BE49-F238E27FC236}">
                <a16:creationId xmlns:a16="http://schemas.microsoft.com/office/drawing/2014/main" id="{052EDE4D-DA74-D540-9607-977F9F2D8660}"/>
              </a:ext>
            </a:extLst>
          </p:cNvPr>
          <p:cNvPicPr>
            <a:picLocks noGrp="1" noChangeAspect="1"/>
          </p:cNvPicPr>
          <p:nvPr>
            <p:ph idx="1"/>
          </p:nvPr>
        </p:nvPicPr>
        <p:blipFill>
          <a:blip r:embed="rId2"/>
          <a:stretch>
            <a:fillRect/>
          </a:stretch>
        </p:blipFill>
        <p:spPr>
          <a:xfrm>
            <a:off x="694945" y="1947672"/>
            <a:ext cx="8249032" cy="4617720"/>
          </a:xfrm>
        </p:spPr>
      </p:pic>
      <p:sp>
        <p:nvSpPr>
          <p:cNvPr id="6" name="TextBox 5">
            <a:extLst>
              <a:ext uri="{FF2B5EF4-FFF2-40B4-BE49-F238E27FC236}">
                <a16:creationId xmlns:a16="http://schemas.microsoft.com/office/drawing/2014/main" id="{DD5D3E10-F140-F1F8-69B5-84F02702A083}"/>
              </a:ext>
            </a:extLst>
          </p:cNvPr>
          <p:cNvSpPr txBox="1"/>
          <p:nvPr/>
        </p:nvSpPr>
        <p:spPr>
          <a:xfrm>
            <a:off x="730200" y="6196060"/>
            <a:ext cx="8178521" cy="369332"/>
          </a:xfrm>
          <a:prstGeom prst="rect">
            <a:avLst/>
          </a:prstGeom>
          <a:noFill/>
        </p:spPr>
        <p:txBody>
          <a:bodyPr wrap="none" rtlCol="0">
            <a:spAutoFit/>
          </a:bodyPr>
          <a:lstStyle/>
          <a:p>
            <a:r>
              <a:rPr lang="en-US" dirty="0"/>
              <a:t>Head of household pay specific rates higher than single but not as high as joint</a:t>
            </a:r>
          </a:p>
        </p:txBody>
      </p:sp>
    </p:spTree>
    <p:extLst>
      <p:ext uri="{BB962C8B-B14F-4D97-AF65-F5344CB8AC3E}">
        <p14:creationId xmlns:p14="http://schemas.microsoft.com/office/powerpoint/2010/main" val="304042166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AB888-42E2-7B11-087E-B4E785DAEC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54252B-39E9-115B-6EF7-47F5B30C048E}"/>
              </a:ext>
            </a:extLst>
          </p:cNvPr>
          <p:cNvSpPr>
            <a:spLocks noGrp="1"/>
          </p:cNvSpPr>
          <p:nvPr>
            <p:ph type="title"/>
          </p:nvPr>
        </p:nvSpPr>
        <p:spPr/>
        <p:txBody>
          <a:bodyPr/>
          <a:lstStyle/>
          <a:p>
            <a:r>
              <a:rPr lang="en-US" b="1" dirty="0"/>
              <a:t>2025 Standard Deduction</a:t>
            </a:r>
          </a:p>
        </p:txBody>
      </p:sp>
      <p:pic>
        <p:nvPicPr>
          <p:cNvPr id="8" name="Content Placeholder 7">
            <a:extLst>
              <a:ext uri="{FF2B5EF4-FFF2-40B4-BE49-F238E27FC236}">
                <a16:creationId xmlns:a16="http://schemas.microsoft.com/office/drawing/2014/main" id="{A208E06E-2B8B-5441-7F5F-374BD111EF7D}"/>
              </a:ext>
            </a:extLst>
          </p:cNvPr>
          <p:cNvPicPr>
            <a:picLocks noGrp="1" noChangeAspect="1"/>
          </p:cNvPicPr>
          <p:nvPr>
            <p:ph idx="1"/>
          </p:nvPr>
        </p:nvPicPr>
        <p:blipFill>
          <a:blip r:embed="rId2"/>
          <a:stretch>
            <a:fillRect/>
          </a:stretch>
        </p:blipFill>
        <p:spPr>
          <a:xfrm>
            <a:off x="749828" y="2046288"/>
            <a:ext cx="7644343" cy="4114800"/>
          </a:xfrm>
        </p:spPr>
      </p:pic>
    </p:spTree>
    <p:extLst>
      <p:ext uri="{BB962C8B-B14F-4D97-AF65-F5344CB8AC3E}">
        <p14:creationId xmlns:p14="http://schemas.microsoft.com/office/powerpoint/2010/main" val="161073206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F3B35-0E8C-BFE6-35BE-1746A3B47A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A49D8A-B1EE-E641-43E0-F110402BEBF9}"/>
              </a:ext>
            </a:extLst>
          </p:cNvPr>
          <p:cNvSpPr>
            <a:spLocks noGrp="1"/>
          </p:cNvSpPr>
          <p:nvPr>
            <p:ph type="title" idx="4294967295"/>
          </p:nvPr>
        </p:nvSpPr>
        <p:spPr>
          <a:xfrm>
            <a:off x="1350963" y="214313"/>
            <a:ext cx="7793037" cy="1462087"/>
          </a:xfrm>
        </p:spPr>
        <p:txBody>
          <a:bodyPr/>
          <a:lstStyle/>
          <a:p>
            <a:r>
              <a:rPr lang="en-US" b="1" dirty="0"/>
              <a:t>65 and older additional standard deduction</a:t>
            </a:r>
          </a:p>
        </p:txBody>
      </p:sp>
      <p:pic>
        <p:nvPicPr>
          <p:cNvPr id="5" name="Picture 4">
            <a:extLst>
              <a:ext uri="{FF2B5EF4-FFF2-40B4-BE49-F238E27FC236}">
                <a16:creationId xmlns:a16="http://schemas.microsoft.com/office/drawing/2014/main" id="{4A048041-79BD-04DE-2B82-CF01A5E10F2C}"/>
              </a:ext>
            </a:extLst>
          </p:cNvPr>
          <p:cNvPicPr>
            <a:picLocks noChangeAspect="1"/>
          </p:cNvPicPr>
          <p:nvPr/>
        </p:nvPicPr>
        <p:blipFill>
          <a:blip r:embed="rId2"/>
          <a:stretch>
            <a:fillRect/>
          </a:stretch>
        </p:blipFill>
        <p:spPr>
          <a:xfrm>
            <a:off x="685800" y="1745968"/>
            <a:ext cx="7134225" cy="4814291"/>
          </a:xfrm>
          <a:prstGeom prst="rect">
            <a:avLst/>
          </a:prstGeom>
        </p:spPr>
      </p:pic>
      <p:sp>
        <p:nvSpPr>
          <p:cNvPr id="6" name="TextBox 5">
            <a:extLst>
              <a:ext uri="{FF2B5EF4-FFF2-40B4-BE49-F238E27FC236}">
                <a16:creationId xmlns:a16="http://schemas.microsoft.com/office/drawing/2014/main" id="{5F6C2CDB-267B-FA40-7AA6-AEC014E208F1}"/>
              </a:ext>
            </a:extLst>
          </p:cNvPr>
          <p:cNvSpPr txBox="1"/>
          <p:nvPr/>
        </p:nvSpPr>
        <p:spPr>
          <a:xfrm>
            <a:off x="5641848" y="3244334"/>
            <a:ext cx="1795684" cy="369332"/>
          </a:xfrm>
          <a:prstGeom prst="rect">
            <a:avLst/>
          </a:prstGeom>
          <a:noFill/>
        </p:spPr>
        <p:txBody>
          <a:bodyPr wrap="none" rtlCol="0">
            <a:spAutoFit/>
          </a:bodyPr>
          <a:lstStyle/>
          <a:p>
            <a:r>
              <a:rPr lang="en-US" b="1" dirty="0">
                <a:solidFill>
                  <a:srgbClr val="FF0000"/>
                </a:solidFill>
              </a:rPr>
              <a:t>Total $17,000</a:t>
            </a:r>
          </a:p>
        </p:txBody>
      </p:sp>
      <p:sp>
        <p:nvSpPr>
          <p:cNvPr id="7" name="TextBox 6">
            <a:extLst>
              <a:ext uri="{FF2B5EF4-FFF2-40B4-BE49-F238E27FC236}">
                <a16:creationId xmlns:a16="http://schemas.microsoft.com/office/drawing/2014/main" id="{FAC3406F-627D-661E-49F6-D495EB3AA98C}"/>
              </a:ext>
            </a:extLst>
          </p:cNvPr>
          <p:cNvSpPr txBox="1"/>
          <p:nvPr/>
        </p:nvSpPr>
        <p:spPr>
          <a:xfrm>
            <a:off x="5641848" y="3835801"/>
            <a:ext cx="1795684" cy="369332"/>
          </a:xfrm>
          <a:prstGeom prst="rect">
            <a:avLst/>
          </a:prstGeom>
          <a:noFill/>
        </p:spPr>
        <p:txBody>
          <a:bodyPr wrap="none" rtlCol="0">
            <a:spAutoFit/>
          </a:bodyPr>
          <a:lstStyle/>
          <a:p>
            <a:r>
              <a:rPr lang="en-US" b="1" dirty="0">
                <a:solidFill>
                  <a:srgbClr val="FF0000"/>
                </a:solidFill>
              </a:rPr>
              <a:t>Total $19,000</a:t>
            </a:r>
          </a:p>
        </p:txBody>
      </p:sp>
      <p:sp>
        <p:nvSpPr>
          <p:cNvPr id="8" name="TextBox 7">
            <a:extLst>
              <a:ext uri="{FF2B5EF4-FFF2-40B4-BE49-F238E27FC236}">
                <a16:creationId xmlns:a16="http://schemas.microsoft.com/office/drawing/2014/main" id="{4D306B1C-EEC9-EBF7-6AF0-26A56172E092}"/>
              </a:ext>
            </a:extLst>
          </p:cNvPr>
          <p:cNvSpPr txBox="1"/>
          <p:nvPr/>
        </p:nvSpPr>
        <p:spPr>
          <a:xfrm>
            <a:off x="7079186" y="4864476"/>
            <a:ext cx="2042547" cy="646331"/>
          </a:xfrm>
          <a:prstGeom prst="rect">
            <a:avLst/>
          </a:prstGeom>
          <a:noFill/>
        </p:spPr>
        <p:txBody>
          <a:bodyPr wrap="none" rtlCol="0">
            <a:spAutoFit/>
          </a:bodyPr>
          <a:lstStyle/>
          <a:p>
            <a:r>
              <a:rPr lang="en-US" b="1" dirty="0">
                <a:solidFill>
                  <a:srgbClr val="FF0000"/>
                </a:solidFill>
              </a:rPr>
              <a:t>1-Total $31,600</a:t>
            </a:r>
          </a:p>
          <a:p>
            <a:endParaRPr lang="en-US" b="1" dirty="0">
              <a:solidFill>
                <a:srgbClr val="FF0000"/>
              </a:solidFill>
            </a:endParaRPr>
          </a:p>
        </p:txBody>
      </p:sp>
      <p:sp>
        <p:nvSpPr>
          <p:cNvPr id="9" name="TextBox 8">
            <a:extLst>
              <a:ext uri="{FF2B5EF4-FFF2-40B4-BE49-F238E27FC236}">
                <a16:creationId xmlns:a16="http://schemas.microsoft.com/office/drawing/2014/main" id="{5400CC6F-200D-7EAA-28DD-D76563F543FA}"/>
              </a:ext>
            </a:extLst>
          </p:cNvPr>
          <p:cNvSpPr txBox="1"/>
          <p:nvPr/>
        </p:nvSpPr>
        <p:spPr>
          <a:xfrm>
            <a:off x="7079186" y="5198030"/>
            <a:ext cx="2042547" cy="369332"/>
          </a:xfrm>
          <a:prstGeom prst="rect">
            <a:avLst/>
          </a:prstGeom>
          <a:noFill/>
        </p:spPr>
        <p:txBody>
          <a:bodyPr wrap="none" rtlCol="0">
            <a:spAutoFit/>
          </a:bodyPr>
          <a:lstStyle/>
          <a:p>
            <a:r>
              <a:rPr lang="en-US" b="1" dirty="0">
                <a:solidFill>
                  <a:schemeClr val="tx2"/>
                </a:solidFill>
              </a:rPr>
              <a:t>2-Total $32,600</a:t>
            </a:r>
          </a:p>
        </p:txBody>
      </p:sp>
      <p:sp>
        <p:nvSpPr>
          <p:cNvPr id="11" name="TextBox 10">
            <a:extLst>
              <a:ext uri="{FF2B5EF4-FFF2-40B4-BE49-F238E27FC236}">
                <a16:creationId xmlns:a16="http://schemas.microsoft.com/office/drawing/2014/main" id="{EE1C0FAD-06F6-97E7-7727-3076B644A515}"/>
              </a:ext>
            </a:extLst>
          </p:cNvPr>
          <p:cNvSpPr txBox="1"/>
          <p:nvPr/>
        </p:nvSpPr>
        <p:spPr>
          <a:xfrm>
            <a:off x="7088330" y="5636930"/>
            <a:ext cx="2042547" cy="923330"/>
          </a:xfrm>
          <a:prstGeom prst="rect">
            <a:avLst/>
          </a:prstGeom>
          <a:noFill/>
        </p:spPr>
        <p:txBody>
          <a:bodyPr wrap="none" rtlCol="0">
            <a:spAutoFit/>
          </a:bodyPr>
          <a:lstStyle/>
          <a:p>
            <a:r>
              <a:rPr lang="en-US" b="1" dirty="0">
                <a:solidFill>
                  <a:srgbClr val="FF0000"/>
                </a:solidFill>
              </a:rPr>
              <a:t>1-Total $32,200</a:t>
            </a:r>
          </a:p>
          <a:p>
            <a:r>
              <a:rPr lang="en-US" b="1" dirty="0">
                <a:solidFill>
                  <a:srgbClr val="FF0000"/>
                </a:solidFill>
              </a:rPr>
              <a:t>2-Total $36,400</a:t>
            </a:r>
          </a:p>
          <a:p>
            <a:endParaRPr lang="en-US" b="1" dirty="0">
              <a:solidFill>
                <a:srgbClr val="FF0000"/>
              </a:solidFill>
            </a:endParaRPr>
          </a:p>
        </p:txBody>
      </p:sp>
    </p:spTree>
    <p:extLst>
      <p:ext uri="{BB962C8B-B14F-4D97-AF65-F5344CB8AC3E}">
        <p14:creationId xmlns:p14="http://schemas.microsoft.com/office/powerpoint/2010/main" val="214323563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24F18-D79F-7448-C443-E318C50D40D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D780172-B083-0097-4D4E-6D9EB1C7943F}"/>
              </a:ext>
            </a:extLst>
          </p:cNvPr>
          <p:cNvPicPr>
            <a:picLocks noGrp="1" noChangeAspect="1"/>
          </p:cNvPicPr>
          <p:nvPr>
            <p:ph idx="4294967295"/>
          </p:nvPr>
        </p:nvPicPr>
        <p:blipFill>
          <a:blip r:embed="rId2"/>
          <a:stretch>
            <a:fillRect/>
          </a:stretch>
        </p:blipFill>
        <p:spPr>
          <a:xfrm>
            <a:off x="0" y="46037"/>
            <a:ext cx="9144000" cy="6765925"/>
          </a:xfrm>
        </p:spPr>
      </p:pic>
      <p:sp>
        <p:nvSpPr>
          <p:cNvPr id="6" name="Arrow: Right 5">
            <a:extLst>
              <a:ext uri="{FF2B5EF4-FFF2-40B4-BE49-F238E27FC236}">
                <a16:creationId xmlns:a16="http://schemas.microsoft.com/office/drawing/2014/main" id="{59613332-21A7-2482-53F7-4180D194DEEC}"/>
              </a:ext>
            </a:extLst>
          </p:cNvPr>
          <p:cNvSpPr/>
          <p:nvPr/>
        </p:nvSpPr>
        <p:spPr bwMode="auto">
          <a:xfrm>
            <a:off x="-365760" y="1051560"/>
            <a:ext cx="731520" cy="21031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7" name="Arrow: Right 6">
            <a:extLst>
              <a:ext uri="{FF2B5EF4-FFF2-40B4-BE49-F238E27FC236}">
                <a16:creationId xmlns:a16="http://schemas.microsoft.com/office/drawing/2014/main" id="{F42C4C9F-34F9-1F65-FD8F-B57961A6AD04}"/>
              </a:ext>
            </a:extLst>
          </p:cNvPr>
          <p:cNvSpPr/>
          <p:nvPr/>
        </p:nvSpPr>
        <p:spPr bwMode="auto">
          <a:xfrm>
            <a:off x="-420624" y="2987040"/>
            <a:ext cx="731520" cy="21031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8" name="Arrow: Right 7">
            <a:extLst>
              <a:ext uri="{FF2B5EF4-FFF2-40B4-BE49-F238E27FC236}">
                <a16:creationId xmlns:a16="http://schemas.microsoft.com/office/drawing/2014/main" id="{52ECAB16-1CAC-240E-99ED-AD02E80E5856}"/>
              </a:ext>
            </a:extLst>
          </p:cNvPr>
          <p:cNvSpPr/>
          <p:nvPr/>
        </p:nvSpPr>
        <p:spPr bwMode="auto">
          <a:xfrm>
            <a:off x="-420624" y="1551432"/>
            <a:ext cx="731520" cy="21031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pic>
        <p:nvPicPr>
          <p:cNvPr id="9" name="Picture 8">
            <a:extLst>
              <a:ext uri="{FF2B5EF4-FFF2-40B4-BE49-F238E27FC236}">
                <a16:creationId xmlns:a16="http://schemas.microsoft.com/office/drawing/2014/main" id="{007CFB70-9978-5A66-5B50-DCC98217E010}"/>
              </a:ext>
            </a:extLst>
          </p:cNvPr>
          <p:cNvPicPr>
            <a:picLocks noChangeAspect="1"/>
          </p:cNvPicPr>
          <p:nvPr/>
        </p:nvPicPr>
        <p:blipFill>
          <a:blip r:embed="rId3"/>
          <a:stretch>
            <a:fillRect/>
          </a:stretch>
        </p:blipFill>
        <p:spPr>
          <a:xfrm>
            <a:off x="-384113" y="4805252"/>
            <a:ext cx="749873" cy="582009"/>
          </a:xfrm>
          <a:prstGeom prst="rect">
            <a:avLst/>
          </a:prstGeom>
        </p:spPr>
      </p:pic>
      <p:sp>
        <p:nvSpPr>
          <p:cNvPr id="10" name="Arrow: Right 9">
            <a:extLst>
              <a:ext uri="{FF2B5EF4-FFF2-40B4-BE49-F238E27FC236}">
                <a16:creationId xmlns:a16="http://schemas.microsoft.com/office/drawing/2014/main" id="{2A1430AD-4479-4DFF-53F2-7696D8D88848}"/>
              </a:ext>
            </a:extLst>
          </p:cNvPr>
          <p:cNvSpPr/>
          <p:nvPr/>
        </p:nvSpPr>
        <p:spPr bwMode="auto">
          <a:xfrm>
            <a:off x="-384113" y="5507736"/>
            <a:ext cx="731520" cy="21031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387651632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6ADF6B-A6AD-4C50-B407-2C460CFCD46E}"/>
              </a:ext>
            </a:extLst>
          </p:cNvPr>
          <p:cNvSpPr>
            <a:spLocks noGrp="1"/>
          </p:cNvSpPr>
          <p:nvPr>
            <p:ph type="title"/>
          </p:nvPr>
        </p:nvSpPr>
        <p:spPr/>
        <p:txBody>
          <a:bodyPr/>
          <a:lstStyle/>
          <a:p>
            <a:r>
              <a:rPr lang="en-US" sz="2400" b="1" dirty="0">
                <a:cs typeface="Arial" panose="020B0604020202020204" pitchFamily="34" charset="0"/>
              </a:rPr>
              <a:t>Standard deduction by filing status</a:t>
            </a:r>
          </a:p>
        </p:txBody>
      </p:sp>
      <p:sp>
        <p:nvSpPr>
          <p:cNvPr id="4" name="Content Placeholder 3">
            <a:extLst>
              <a:ext uri="{FF2B5EF4-FFF2-40B4-BE49-F238E27FC236}">
                <a16:creationId xmlns:a16="http://schemas.microsoft.com/office/drawing/2014/main" id="{FB3C2033-A87E-456F-8939-018D6D77DCB9}"/>
              </a:ext>
            </a:extLst>
          </p:cNvPr>
          <p:cNvSpPr>
            <a:spLocks noGrp="1"/>
          </p:cNvSpPr>
          <p:nvPr>
            <p:ph idx="1"/>
          </p:nvPr>
        </p:nvSpPr>
        <p:spPr>
          <a:xfrm>
            <a:off x="575035" y="2045992"/>
            <a:ext cx="7883165" cy="4597693"/>
          </a:xfrm>
        </p:spPr>
        <p:txBody>
          <a:bodyPr/>
          <a:lstStyle/>
          <a:p>
            <a:r>
              <a:rPr lang="en-US" b="1" dirty="0">
                <a:solidFill>
                  <a:schemeClr val="tx2"/>
                </a:solidFill>
              </a:rPr>
              <a:t>Example 1:  </a:t>
            </a:r>
            <a:r>
              <a:rPr lang="en-US" dirty="0"/>
              <a:t>A couple both over 65 would have to have deductions over the threshold of </a:t>
            </a:r>
            <a:r>
              <a:rPr lang="en-US" b="1" dirty="0">
                <a:solidFill>
                  <a:schemeClr val="tx2"/>
                </a:solidFill>
              </a:rPr>
              <a:t>$32,600 </a:t>
            </a:r>
            <a:r>
              <a:rPr lang="en-US" dirty="0"/>
              <a:t>to itemize and receive an additional economic tax benefit.</a:t>
            </a:r>
          </a:p>
          <a:p>
            <a:pPr lvl="1"/>
            <a:r>
              <a:rPr lang="en-US" dirty="0"/>
              <a:t>Under the threshold charitable gifts have </a:t>
            </a:r>
          </a:p>
          <a:p>
            <a:pPr marL="342900" lvl="1" indent="0">
              <a:buNone/>
            </a:pPr>
            <a:r>
              <a:rPr lang="en-US" dirty="0"/>
              <a:t>   </a:t>
            </a:r>
            <a:r>
              <a:rPr lang="en-US" b="1" dirty="0">
                <a:solidFill>
                  <a:srgbClr val="FF0000"/>
                </a:solidFill>
              </a:rPr>
              <a:t>no tax impact </a:t>
            </a:r>
          </a:p>
          <a:p>
            <a:pPr marL="0" indent="0">
              <a:buNone/>
            </a:pPr>
            <a:endParaRPr lang="en-US" dirty="0"/>
          </a:p>
          <a:p>
            <a:r>
              <a:rPr lang="en-US" b="1" dirty="0">
                <a:solidFill>
                  <a:schemeClr val="tx2"/>
                </a:solidFill>
              </a:rPr>
              <a:t>Example 2:  </a:t>
            </a:r>
            <a:r>
              <a:rPr lang="en-US" dirty="0"/>
              <a:t>A single filer age 60  would have to have deductions over the threshold of </a:t>
            </a:r>
            <a:r>
              <a:rPr lang="en-US" b="1" dirty="0">
                <a:solidFill>
                  <a:srgbClr val="FF0000"/>
                </a:solidFill>
              </a:rPr>
              <a:t>$15,000 </a:t>
            </a:r>
            <a:r>
              <a:rPr lang="en-US" dirty="0"/>
              <a:t>to itemize and receive an additional tax benefit.</a:t>
            </a:r>
          </a:p>
          <a:p>
            <a:pPr lvl="1"/>
            <a:r>
              <a:rPr lang="en-US" dirty="0"/>
              <a:t>Under the threshold charitable gifts have </a:t>
            </a:r>
          </a:p>
          <a:p>
            <a:pPr marL="342900" lvl="1" indent="0">
              <a:buNone/>
            </a:pPr>
            <a:r>
              <a:rPr lang="en-US" dirty="0"/>
              <a:t>   </a:t>
            </a:r>
            <a:r>
              <a:rPr lang="en-US" b="1" dirty="0">
                <a:solidFill>
                  <a:srgbClr val="FF0000"/>
                </a:solidFill>
              </a:rPr>
              <a:t>no tax impact</a:t>
            </a:r>
          </a:p>
          <a:p>
            <a:pPr marL="342900" lvl="1" indent="0">
              <a:buNone/>
            </a:pPr>
            <a:endParaRPr lang="en-US" dirty="0"/>
          </a:p>
          <a:p>
            <a:endParaRPr lang="en-US" dirty="0"/>
          </a:p>
        </p:txBody>
      </p:sp>
      <p:pic>
        <p:nvPicPr>
          <p:cNvPr id="9" name="Picture 8">
            <a:extLst>
              <a:ext uri="{FF2B5EF4-FFF2-40B4-BE49-F238E27FC236}">
                <a16:creationId xmlns:a16="http://schemas.microsoft.com/office/drawing/2014/main" id="{2415E507-B051-47BC-8354-681FC60728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9230" y="3208493"/>
            <a:ext cx="1795439" cy="1304095"/>
          </a:xfrm>
          <a:prstGeom prst="rect">
            <a:avLst/>
          </a:prstGeom>
        </p:spPr>
      </p:pic>
      <p:pic>
        <p:nvPicPr>
          <p:cNvPr id="11" name="Picture 10">
            <a:extLst>
              <a:ext uri="{FF2B5EF4-FFF2-40B4-BE49-F238E27FC236}">
                <a16:creationId xmlns:a16="http://schemas.microsoft.com/office/drawing/2014/main" id="{F540EEB5-601F-4EF8-A074-1E82154C5C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4287" y="5379396"/>
            <a:ext cx="1690807" cy="1420967"/>
          </a:xfrm>
          <a:prstGeom prst="rect">
            <a:avLst/>
          </a:prstGeom>
        </p:spPr>
      </p:pic>
    </p:spTree>
    <p:extLst>
      <p:ext uri="{BB962C8B-B14F-4D97-AF65-F5344CB8AC3E}">
        <p14:creationId xmlns:p14="http://schemas.microsoft.com/office/powerpoint/2010/main" val="369479959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D8541-CBEA-4A64-92BA-2CEFE64C62F6}"/>
              </a:ext>
            </a:extLst>
          </p:cNvPr>
          <p:cNvSpPr>
            <a:spLocks noGrp="1"/>
          </p:cNvSpPr>
          <p:nvPr>
            <p:ph type="title"/>
          </p:nvPr>
        </p:nvSpPr>
        <p:spPr/>
        <p:txBody>
          <a:bodyPr/>
          <a:lstStyle/>
          <a:p>
            <a:r>
              <a:rPr lang="en-US" dirty="0"/>
              <a:t>Big Gifts / Small Effort</a:t>
            </a:r>
            <a:br>
              <a:rPr lang="en-US" dirty="0"/>
            </a:br>
            <a:r>
              <a:rPr lang="en-US" dirty="0"/>
              <a:t>Tax Cuts and Jobs Act of 2017</a:t>
            </a:r>
          </a:p>
        </p:txBody>
      </p:sp>
      <p:sp>
        <p:nvSpPr>
          <p:cNvPr id="3" name="Content Placeholder 2">
            <a:extLst>
              <a:ext uri="{FF2B5EF4-FFF2-40B4-BE49-F238E27FC236}">
                <a16:creationId xmlns:a16="http://schemas.microsoft.com/office/drawing/2014/main" id="{73167F1A-122C-4325-B530-2DCF0B1BF51E}"/>
              </a:ext>
            </a:extLst>
          </p:cNvPr>
          <p:cNvSpPr>
            <a:spLocks noGrp="1"/>
          </p:cNvSpPr>
          <p:nvPr>
            <p:ph idx="1"/>
          </p:nvPr>
        </p:nvSpPr>
        <p:spPr>
          <a:xfrm>
            <a:off x="685800" y="2045992"/>
            <a:ext cx="7772400" cy="4812007"/>
          </a:xfrm>
        </p:spPr>
        <p:txBody>
          <a:bodyPr/>
          <a:lstStyle/>
          <a:p>
            <a:r>
              <a:rPr lang="en-US" b="1" dirty="0">
                <a:solidFill>
                  <a:schemeClr val="tx2"/>
                </a:solidFill>
              </a:rPr>
              <a:t>Income Tax for 2024/2025</a:t>
            </a:r>
          </a:p>
          <a:p>
            <a:pPr lvl="1"/>
            <a:r>
              <a:rPr lang="en-US" dirty="0"/>
              <a:t>Limit for cash charitable deductions is </a:t>
            </a:r>
            <a:r>
              <a:rPr lang="en-US" b="1" dirty="0">
                <a:solidFill>
                  <a:srgbClr val="FF0000"/>
                </a:solidFill>
              </a:rPr>
              <a:t>60% </a:t>
            </a:r>
            <a:r>
              <a:rPr lang="en-US" dirty="0"/>
              <a:t>of adjusted gross income. Limit for appreciated asset gifts </a:t>
            </a:r>
            <a:r>
              <a:rPr lang="en-US" b="1" dirty="0">
                <a:solidFill>
                  <a:srgbClr val="FF0000"/>
                </a:solidFill>
              </a:rPr>
              <a:t>30%</a:t>
            </a:r>
            <a:r>
              <a:rPr lang="en-US" dirty="0"/>
              <a:t> AGI.</a:t>
            </a:r>
          </a:p>
          <a:p>
            <a:pPr lvl="1"/>
            <a:endParaRPr lang="en-US" dirty="0"/>
          </a:p>
          <a:p>
            <a:pPr lvl="1"/>
            <a:r>
              <a:rPr lang="en-US" dirty="0"/>
              <a:t>There are seven federal income tax rates and brackets in 2024/2025: </a:t>
            </a:r>
            <a:r>
              <a:rPr lang="en-US" b="1" dirty="0">
                <a:solidFill>
                  <a:srgbClr val="FF0000"/>
                </a:solidFill>
              </a:rPr>
              <a:t>10%, 12%, 22%, 24%, 32%, 35%, 37%. </a:t>
            </a:r>
          </a:p>
          <a:p>
            <a:pPr lvl="1"/>
            <a:r>
              <a:rPr lang="en-US" dirty="0"/>
              <a:t>Federal 2025 </a:t>
            </a:r>
            <a:r>
              <a:rPr lang="en-US" b="1" dirty="0">
                <a:solidFill>
                  <a:srgbClr val="FF0000"/>
                </a:solidFill>
              </a:rPr>
              <a:t>standard deduction </a:t>
            </a:r>
            <a:r>
              <a:rPr lang="en-US" dirty="0"/>
              <a:t>will be </a:t>
            </a:r>
            <a:r>
              <a:rPr lang="en-US" b="1" dirty="0">
                <a:solidFill>
                  <a:srgbClr val="FF0000"/>
                </a:solidFill>
              </a:rPr>
              <a:t>$15,000</a:t>
            </a:r>
            <a:r>
              <a:rPr lang="en-US" dirty="0"/>
              <a:t> for single filers and </a:t>
            </a:r>
            <a:r>
              <a:rPr lang="en-US" b="1" dirty="0">
                <a:solidFill>
                  <a:srgbClr val="FF0000"/>
                </a:solidFill>
              </a:rPr>
              <a:t>$30,000 </a:t>
            </a:r>
            <a:r>
              <a:rPr lang="en-US" dirty="0"/>
              <a:t>for married couples filing jointly.</a:t>
            </a:r>
          </a:p>
          <a:p>
            <a:pPr marL="342900" lvl="1" indent="0">
              <a:buNone/>
            </a:pPr>
            <a:endParaRPr lang="en-US" dirty="0"/>
          </a:p>
          <a:p>
            <a:pPr lvl="1"/>
            <a:r>
              <a:rPr lang="en-US" dirty="0"/>
              <a:t>Your taxable income and filing status determine which federal tax rates apply to you, and how much in taxes you'll owe that year.</a:t>
            </a:r>
          </a:p>
          <a:p>
            <a:pPr lvl="1"/>
            <a:endParaRPr lang="en-US" dirty="0"/>
          </a:p>
          <a:p>
            <a:pPr marL="342900" lvl="1" indent="0">
              <a:buNone/>
            </a:pPr>
            <a:endParaRPr lang="en-US" dirty="0"/>
          </a:p>
        </p:txBody>
      </p:sp>
      <p:pic>
        <p:nvPicPr>
          <p:cNvPr id="5" name="Picture 4">
            <a:extLst>
              <a:ext uri="{FF2B5EF4-FFF2-40B4-BE49-F238E27FC236}">
                <a16:creationId xmlns:a16="http://schemas.microsoft.com/office/drawing/2014/main" id="{2CEB517D-E0FD-4BD4-8942-411B92751246}"/>
              </a:ext>
            </a:extLst>
          </p:cNvPr>
          <p:cNvPicPr>
            <a:picLocks noChangeAspect="1"/>
          </p:cNvPicPr>
          <p:nvPr/>
        </p:nvPicPr>
        <p:blipFill>
          <a:blip r:embed="rId2"/>
          <a:stretch>
            <a:fillRect/>
          </a:stretch>
        </p:blipFill>
        <p:spPr>
          <a:xfrm>
            <a:off x="7669897" y="0"/>
            <a:ext cx="1474103" cy="2341222"/>
          </a:xfrm>
          <a:prstGeom prst="rect">
            <a:avLst/>
          </a:prstGeom>
        </p:spPr>
      </p:pic>
    </p:spTree>
    <p:extLst>
      <p:ext uri="{BB962C8B-B14F-4D97-AF65-F5344CB8AC3E}">
        <p14:creationId xmlns:p14="http://schemas.microsoft.com/office/powerpoint/2010/main" val="43320212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D0FD8-3077-97BF-5F20-3BE7689327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5C662D-30F3-18E3-BFDB-5D8135563C27}"/>
              </a:ext>
            </a:extLst>
          </p:cNvPr>
          <p:cNvSpPr>
            <a:spLocks noGrp="1"/>
          </p:cNvSpPr>
          <p:nvPr>
            <p:ph type="title"/>
          </p:nvPr>
        </p:nvSpPr>
        <p:spPr/>
        <p:txBody>
          <a:bodyPr/>
          <a:lstStyle/>
          <a:p>
            <a:r>
              <a:rPr lang="en-US" dirty="0"/>
              <a:t>Big Gifts / Small Effort</a:t>
            </a:r>
            <a:br>
              <a:rPr lang="en-US" dirty="0"/>
            </a:br>
            <a:r>
              <a:rPr lang="en-US" sz="2800" dirty="0"/>
              <a:t>Tax Cuts and Jobs Act of 2017</a:t>
            </a:r>
            <a:endParaRPr lang="en-US" dirty="0"/>
          </a:p>
        </p:txBody>
      </p:sp>
      <p:sp>
        <p:nvSpPr>
          <p:cNvPr id="3" name="Content Placeholder 2">
            <a:extLst>
              <a:ext uri="{FF2B5EF4-FFF2-40B4-BE49-F238E27FC236}">
                <a16:creationId xmlns:a16="http://schemas.microsoft.com/office/drawing/2014/main" id="{218CDB2E-B743-BAAA-C17F-A098E0A20ACD}"/>
              </a:ext>
            </a:extLst>
          </p:cNvPr>
          <p:cNvSpPr>
            <a:spLocks noGrp="1"/>
          </p:cNvSpPr>
          <p:nvPr>
            <p:ph idx="1"/>
          </p:nvPr>
        </p:nvSpPr>
        <p:spPr>
          <a:xfrm>
            <a:off x="685800" y="2045992"/>
            <a:ext cx="7772400" cy="4812007"/>
          </a:xfrm>
        </p:spPr>
        <p:txBody>
          <a:bodyPr/>
          <a:lstStyle/>
          <a:p>
            <a:r>
              <a:rPr lang="en-US" b="1" dirty="0">
                <a:solidFill>
                  <a:schemeClr val="tx2"/>
                </a:solidFill>
              </a:rPr>
              <a:t>Estate  and Gift Tax 2025</a:t>
            </a:r>
          </a:p>
          <a:p>
            <a:pPr marL="557213" marR="0" lvl="1" indent="-214313" algn="l" defTabSz="914400" rtl="0" eaLnBrk="0" fontAlgn="base" latinLnBrk="0" hangingPunct="0">
              <a:lnSpc>
                <a:spcPct val="100000"/>
              </a:lnSpc>
              <a:spcBef>
                <a:spcPct val="20000"/>
              </a:spcBef>
              <a:spcAft>
                <a:spcPct val="0"/>
              </a:spcAft>
              <a:buClr>
                <a:srgbClr val="FF0000"/>
              </a:buClr>
              <a:buSzPct val="55000"/>
              <a:buFont typeface="Wingdings" panose="05000000000000000000" pitchFamily="2" charset="2"/>
              <a:buChar char="n"/>
              <a:tabLst/>
              <a:defRPr/>
            </a:pPr>
            <a:r>
              <a:rPr kumimoji="0" lang="en-US" sz="2100" b="0" i="0" u="none" strike="noStrike" kern="0" cap="none" spc="0" normalizeH="0" baseline="0" noProof="0" dirty="0">
                <a:ln>
                  <a:noFill/>
                </a:ln>
                <a:solidFill>
                  <a:srgbClr val="000000"/>
                </a:solidFill>
                <a:effectLst/>
                <a:uLnTx/>
                <a:uFillTx/>
                <a:latin typeface="Tahoma"/>
              </a:rPr>
              <a:t>Federal unified gift and estate tax exemption amount will be </a:t>
            </a:r>
            <a:r>
              <a:rPr kumimoji="0" lang="en-US" sz="2100" b="1" i="0" u="none" strike="noStrike" kern="0" cap="none" spc="0" normalizeH="0" baseline="0" noProof="0" dirty="0">
                <a:ln>
                  <a:noFill/>
                </a:ln>
                <a:solidFill>
                  <a:srgbClr val="FF0000"/>
                </a:solidFill>
                <a:effectLst/>
                <a:uLnTx/>
                <a:uFillTx/>
                <a:latin typeface="Tahoma"/>
              </a:rPr>
              <a:t>$13,990,000 </a:t>
            </a:r>
            <a:r>
              <a:rPr kumimoji="0" lang="en-US" sz="2100" b="0" i="0" u="none" strike="noStrike" kern="0" cap="none" spc="0" normalizeH="0" baseline="0" noProof="0" dirty="0">
                <a:ln>
                  <a:noFill/>
                </a:ln>
                <a:solidFill>
                  <a:srgbClr val="000000"/>
                </a:solidFill>
                <a:effectLst/>
                <a:uLnTx/>
                <a:uFillTx/>
                <a:latin typeface="Tahoma"/>
              </a:rPr>
              <a:t>or </a:t>
            </a:r>
            <a:r>
              <a:rPr kumimoji="0" lang="en-US" sz="2100" b="1" i="0" u="none" strike="noStrike" kern="0" cap="none" spc="0" normalizeH="0" baseline="0" noProof="0" dirty="0">
                <a:ln>
                  <a:noFill/>
                </a:ln>
                <a:solidFill>
                  <a:srgbClr val="FF0000"/>
                </a:solidFill>
                <a:effectLst/>
                <a:uLnTx/>
                <a:uFillTx/>
                <a:latin typeface="Tahoma"/>
              </a:rPr>
              <a:t>$27,980,000 </a:t>
            </a:r>
            <a:r>
              <a:rPr kumimoji="0" lang="en-US" sz="2100" b="0" i="0" u="none" strike="noStrike" kern="0" cap="none" spc="0" normalizeH="0" baseline="0" noProof="0" dirty="0">
                <a:ln>
                  <a:noFill/>
                </a:ln>
                <a:solidFill>
                  <a:srgbClr val="000000"/>
                </a:solidFill>
                <a:effectLst/>
                <a:uLnTx/>
                <a:uFillTx/>
                <a:latin typeface="Tahoma"/>
              </a:rPr>
              <a:t>per couple in 2025.</a:t>
            </a:r>
          </a:p>
          <a:p>
            <a:pPr lvl="2" indent="-214313">
              <a:buClr>
                <a:srgbClr val="FF0000"/>
              </a:buClr>
              <a:buSzPct val="55000"/>
              <a:defRPr/>
            </a:pPr>
            <a:r>
              <a:rPr lang="en-US" dirty="0">
                <a:solidFill>
                  <a:srgbClr val="000000"/>
                </a:solidFill>
                <a:latin typeface="Tahoma"/>
              </a:rPr>
              <a:t>Indexed each year, may end in </a:t>
            </a:r>
            <a:r>
              <a:rPr lang="en-US" b="1" u="sng" dirty="0">
                <a:solidFill>
                  <a:srgbClr val="FF0000"/>
                </a:solidFill>
                <a:latin typeface="Tahoma"/>
              </a:rPr>
              <a:t>2026</a:t>
            </a:r>
            <a:r>
              <a:rPr lang="en-US" dirty="0">
                <a:solidFill>
                  <a:srgbClr val="000000"/>
                </a:solidFill>
                <a:latin typeface="Tahoma"/>
              </a:rPr>
              <a:t> unless renewed.</a:t>
            </a:r>
          </a:p>
          <a:p>
            <a:pPr lvl="2" indent="-214313">
              <a:buClr>
                <a:srgbClr val="FF0000"/>
              </a:buClr>
              <a:buSzPct val="55000"/>
              <a:defRPr/>
            </a:pPr>
            <a:r>
              <a:rPr kumimoji="0" lang="en-US" b="0" i="0" u="none" strike="noStrike" kern="0" cap="none" spc="0" normalizeH="0" baseline="0" noProof="0" dirty="0">
                <a:ln>
                  <a:noFill/>
                </a:ln>
                <a:solidFill>
                  <a:srgbClr val="000000"/>
                </a:solidFill>
                <a:effectLst/>
                <a:uLnTx/>
                <a:uFillTx/>
                <a:latin typeface="Tahoma"/>
              </a:rPr>
              <a:t>A surviving spouse can effectively inherit the deceased spouse’s unused lifetime exemption amount, a concept often referred to as </a:t>
            </a:r>
            <a:r>
              <a:rPr kumimoji="0" lang="en-US" b="1" i="0" u="none" strike="noStrike" kern="0" cap="none" spc="0" normalizeH="0" baseline="0" noProof="0" dirty="0">
                <a:ln>
                  <a:noFill/>
                </a:ln>
                <a:solidFill>
                  <a:srgbClr val="FF0000"/>
                </a:solidFill>
                <a:effectLst/>
                <a:uLnTx/>
                <a:uFillTx/>
                <a:latin typeface="Tahoma"/>
              </a:rPr>
              <a:t>“portability” </a:t>
            </a:r>
            <a:r>
              <a:rPr kumimoji="0" lang="en-US" b="0" i="0" u="none" strike="noStrike" kern="0" cap="none" spc="0" normalizeH="0" baseline="0" noProof="0" dirty="0">
                <a:ln>
                  <a:noFill/>
                </a:ln>
                <a:solidFill>
                  <a:srgbClr val="000000"/>
                </a:solidFill>
                <a:effectLst/>
                <a:uLnTx/>
                <a:uFillTx/>
                <a:latin typeface="Tahoma"/>
              </a:rPr>
              <a:t>which can reduce or eliminate any federal estate tax on the surviving spouse’s death; in order to elect portability, the fiduciary must file an estate tax return, IRS form 706</a:t>
            </a:r>
          </a:p>
          <a:p>
            <a:pPr marL="557213" marR="0" lvl="1" indent="-214313" algn="l" defTabSz="914400" rtl="0" eaLnBrk="0" fontAlgn="base" latinLnBrk="0" hangingPunct="0">
              <a:lnSpc>
                <a:spcPct val="100000"/>
              </a:lnSpc>
              <a:spcBef>
                <a:spcPct val="20000"/>
              </a:spcBef>
              <a:spcAft>
                <a:spcPct val="0"/>
              </a:spcAft>
              <a:buClr>
                <a:srgbClr val="FF0000"/>
              </a:buClr>
              <a:buSzPct val="55000"/>
              <a:buFont typeface="Wingdings" panose="05000000000000000000" pitchFamily="2" charset="2"/>
              <a:buChar char="n"/>
              <a:tabLst/>
              <a:defRPr/>
            </a:pPr>
            <a:endParaRPr kumimoji="0" lang="en-US" sz="2100" b="0" i="0" u="none" strike="noStrike" kern="0" cap="none" spc="0" normalizeH="0" baseline="0" noProof="0" dirty="0">
              <a:ln>
                <a:noFill/>
              </a:ln>
              <a:solidFill>
                <a:srgbClr val="000000"/>
              </a:solidFill>
              <a:effectLst/>
              <a:uLnTx/>
              <a:uFillTx/>
              <a:latin typeface="Tahoma"/>
            </a:endParaRPr>
          </a:p>
          <a:p>
            <a:pPr marL="557213" marR="0" lvl="1" indent="-214313" algn="l" defTabSz="914400" rtl="0" eaLnBrk="0" fontAlgn="base" latinLnBrk="0" hangingPunct="0">
              <a:lnSpc>
                <a:spcPct val="100000"/>
              </a:lnSpc>
              <a:spcBef>
                <a:spcPct val="20000"/>
              </a:spcBef>
              <a:spcAft>
                <a:spcPct val="0"/>
              </a:spcAft>
              <a:buClr>
                <a:srgbClr val="FF0000"/>
              </a:buClr>
              <a:buSzPct val="55000"/>
              <a:buFont typeface="Wingdings" panose="05000000000000000000" pitchFamily="2" charset="2"/>
              <a:buChar char="n"/>
              <a:tabLst/>
              <a:defRPr/>
            </a:pPr>
            <a:r>
              <a:rPr kumimoji="0" lang="en-US" sz="2100" b="0" i="0" u="none" strike="noStrike" kern="0" cap="none" spc="0" normalizeH="0" baseline="0" noProof="0" dirty="0">
                <a:ln>
                  <a:noFill/>
                </a:ln>
                <a:solidFill>
                  <a:srgbClr val="000000"/>
                </a:solidFill>
                <a:effectLst/>
                <a:uLnTx/>
                <a:uFillTx/>
                <a:latin typeface="Tahoma"/>
              </a:rPr>
              <a:t>Federal annual gift tax exclusion will be</a:t>
            </a:r>
            <a:r>
              <a:rPr kumimoji="0" lang="en-US" sz="2100" b="1" i="0" u="none" strike="noStrike" kern="0" cap="none" spc="0" normalizeH="0" baseline="0" noProof="0" dirty="0">
                <a:ln>
                  <a:noFill/>
                </a:ln>
                <a:solidFill>
                  <a:srgbClr val="FF0000"/>
                </a:solidFill>
                <a:effectLst/>
                <a:uLnTx/>
                <a:uFillTx/>
                <a:latin typeface="Tahoma"/>
              </a:rPr>
              <a:t> $19,000 </a:t>
            </a:r>
            <a:r>
              <a:rPr kumimoji="0" lang="en-US" sz="2100" b="0" i="0" u="none" strike="noStrike" kern="0" cap="none" spc="0" normalizeH="0" baseline="0" noProof="0" dirty="0">
                <a:ln>
                  <a:noFill/>
                </a:ln>
                <a:solidFill>
                  <a:srgbClr val="000000"/>
                </a:solidFill>
                <a:effectLst/>
                <a:uLnTx/>
                <a:uFillTx/>
                <a:latin typeface="Tahoma"/>
              </a:rPr>
              <a:t>per person or </a:t>
            </a:r>
            <a:r>
              <a:rPr kumimoji="0" lang="en-US" sz="2100" b="1" i="0" u="none" strike="noStrike" kern="0" cap="none" spc="0" normalizeH="0" baseline="0" noProof="0" dirty="0">
                <a:ln>
                  <a:noFill/>
                </a:ln>
                <a:solidFill>
                  <a:srgbClr val="FF0000"/>
                </a:solidFill>
                <a:effectLst/>
                <a:uLnTx/>
                <a:uFillTx/>
                <a:latin typeface="Tahoma"/>
              </a:rPr>
              <a:t>$38,000 </a:t>
            </a:r>
            <a:r>
              <a:rPr kumimoji="0" lang="en-US" sz="2100" b="0" i="0" u="none" strike="noStrike" kern="0" cap="none" spc="0" normalizeH="0" baseline="0" noProof="0" dirty="0">
                <a:ln>
                  <a:noFill/>
                </a:ln>
                <a:solidFill>
                  <a:srgbClr val="000000"/>
                </a:solidFill>
                <a:effectLst/>
                <a:uLnTx/>
                <a:uFillTx/>
                <a:latin typeface="Tahoma"/>
              </a:rPr>
              <a:t>per couple in 2025.</a:t>
            </a:r>
          </a:p>
          <a:p>
            <a:pPr lvl="2" indent="-214313">
              <a:buClr>
                <a:srgbClr val="FF0000"/>
              </a:buClr>
              <a:buSzPct val="55000"/>
              <a:defRPr/>
            </a:pPr>
            <a:r>
              <a:rPr lang="en-US" dirty="0">
                <a:solidFill>
                  <a:srgbClr val="000000"/>
                </a:solidFill>
                <a:latin typeface="Tahoma"/>
              </a:rPr>
              <a:t>Indexed each year.</a:t>
            </a:r>
            <a:endParaRPr kumimoji="0" lang="en-US" b="0" i="0" u="none" strike="noStrike" kern="0" cap="none" spc="0" normalizeH="0" baseline="0" noProof="0" dirty="0">
              <a:ln>
                <a:noFill/>
              </a:ln>
              <a:solidFill>
                <a:srgbClr val="000000"/>
              </a:solidFill>
              <a:effectLst/>
              <a:uLnTx/>
              <a:uFillTx/>
              <a:latin typeface="Tahoma"/>
            </a:endParaRPr>
          </a:p>
          <a:p>
            <a:pPr marL="557213" marR="0" lvl="1" indent="-214313" algn="l" defTabSz="914400" rtl="0" eaLnBrk="0" fontAlgn="base" latinLnBrk="0" hangingPunct="0">
              <a:lnSpc>
                <a:spcPct val="100000"/>
              </a:lnSpc>
              <a:spcBef>
                <a:spcPct val="20000"/>
              </a:spcBef>
              <a:spcAft>
                <a:spcPct val="0"/>
              </a:spcAft>
              <a:buClr>
                <a:srgbClr val="FF0000"/>
              </a:buClr>
              <a:buSzPct val="55000"/>
              <a:buFont typeface="Wingdings" panose="05000000000000000000" pitchFamily="2" charset="2"/>
              <a:buChar char="n"/>
              <a:tabLst/>
              <a:defRPr/>
            </a:pPr>
            <a:endParaRPr kumimoji="0" lang="en-US" sz="2100" b="0" i="0" u="none" strike="noStrike" kern="0" cap="none" spc="0" normalizeH="0" baseline="0" noProof="0" dirty="0">
              <a:ln>
                <a:noFill/>
              </a:ln>
              <a:solidFill>
                <a:srgbClr val="000000"/>
              </a:solidFill>
              <a:effectLst/>
              <a:uLnTx/>
              <a:uFillTx/>
              <a:latin typeface="Tahoma"/>
            </a:endParaRPr>
          </a:p>
          <a:p>
            <a:pPr marL="342900" lvl="1" indent="0">
              <a:buNone/>
            </a:pPr>
            <a:endParaRPr lang="en-US" dirty="0"/>
          </a:p>
        </p:txBody>
      </p:sp>
      <p:pic>
        <p:nvPicPr>
          <p:cNvPr id="5" name="Picture 4">
            <a:extLst>
              <a:ext uri="{FF2B5EF4-FFF2-40B4-BE49-F238E27FC236}">
                <a16:creationId xmlns:a16="http://schemas.microsoft.com/office/drawing/2014/main" id="{2F2C2E7F-1EC2-06C1-E607-FA1B9FC9B8E2}"/>
              </a:ext>
            </a:extLst>
          </p:cNvPr>
          <p:cNvPicPr>
            <a:picLocks noChangeAspect="1"/>
          </p:cNvPicPr>
          <p:nvPr/>
        </p:nvPicPr>
        <p:blipFill>
          <a:blip r:embed="rId2"/>
          <a:stretch>
            <a:fillRect/>
          </a:stretch>
        </p:blipFill>
        <p:spPr>
          <a:xfrm>
            <a:off x="7669897" y="0"/>
            <a:ext cx="1474103" cy="2341222"/>
          </a:xfrm>
          <a:prstGeom prst="rect">
            <a:avLst/>
          </a:prstGeom>
        </p:spPr>
      </p:pic>
    </p:spTree>
    <p:extLst>
      <p:ext uri="{BB962C8B-B14F-4D97-AF65-F5344CB8AC3E}">
        <p14:creationId xmlns:p14="http://schemas.microsoft.com/office/powerpoint/2010/main" val="422853617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2"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986" y="1875934"/>
            <a:ext cx="6683984" cy="4982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13D02BF-E6CE-4450-9DEF-F13D19A82F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5175" y="109728"/>
            <a:ext cx="2931523" cy="2198641"/>
          </a:xfrm>
          <a:prstGeom prst="rect">
            <a:avLst/>
          </a:prstGeom>
        </p:spPr>
      </p:pic>
      <p:sp>
        <p:nvSpPr>
          <p:cNvPr id="2" name="Title 1">
            <a:extLst>
              <a:ext uri="{FF2B5EF4-FFF2-40B4-BE49-F238E27FC236}">
                <a16:creationId xmlns:a16="http://schemas.microsoft.com/office/drawing/2014/main" id="{250392CC-172D-4B0E-B6B2-EC2D2C36F6BC}"/>
              </a:ext>
            </a:extLst>
          </p:cNvPr>
          <p:cNvSpPr>
            <a:spLocks noGrp="1"/>
          </p:cNvSpPr>
          <p:nvPr>
            <p:ph type="title"/>
          </p:nvPr>
        </p:nvSpPr>
        <p:spPr>
          <a:xfrm>
            <a:off x="848839" y="693564"/>
            <a:ext cx="7793037" cy="1462087"/>
          </a:xfrm>
        </p:spPr>
        <p:txBody>
          <a:bodyPr/>
          <a:lstStyle/>
          <a:p>
            <a:r>
              <a:rPr lang="en-US" dirty="0"/>
              <a:t>What gifts can do for you</a:t>
            </a:r>
            <a:br>
              <a:rPr lang="en-US" dirty="0"/>
            </a:br>
            <a:endParaRPr lang="en-US" dirty="0"/>
          </a:p>
        </p:txBody>
      </p:sp>
    </p:spTree>
    <p:extLst>
      <p:ext uri="{BB962C8B-B14F-4D97-AF65-F5344CB8AC3E}">
        <p14:creationId xmlns:p14="http://schemas.microsoft.com/office/powerpoint/2010/main" val="214475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2"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5485" y="1878996"/>
            <a:ext cx="6654999" cy="497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46680" y="6005837"/>
            <a:ext cx="4420870" cy="7158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FF0000"/>
                </a:solidFill>
                <a:effectLst/>
                <a:uLnTx/>
                <a:uFillTx/>
                <a:latin typeface="Tahoma"/>
                <a:ea typeface="+mn-ea"/>
                <a:cs typeface="+mn-cs"/>
              </a:rPr>
              <a:t>Key: </a:t>
            </a:r>
            <a:r>
              <a:rPr kumimoji="0" lang="en-US" sz="1013" b="0" i="0" u="none" strike="noStrike" kern="1200" cap="none" spc="0" normalizeH="0" baseline="0" noProof="0" dirty="0">
                <a:ln>
                  <a:noFill/>
                </a:ln>
                <a:solidFill>
                  <a:srgbClr val="000000"/>
                </a:solidFill>
                <a:effectLst/>
                <a:uLnTx/>
                <a:uFillTx/>
                <a:latin typeface="Tahoma"/>
                <a:ea typeface="+mn-ea"/>
                <a:cs typeface="+mn-cs"/>
              </a:rPr>
              <a:t>CGA – charitable gift annuity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000000"/>
                </a:solidFill>
                <a:effectLst/>
                <a:uLnTx/>
                <a:uFillTx/>
                <a:latin typeface="Tahoma"/>
                <a:ea typeface="+mn-ea"/>
                <a:cs typeface="+mn-cs"/>
              </a:rPr>
              <a:t>CRT – charitable remainder trust, CRUT – Unitrust, CRAT Annuity trust,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000000"/>
                </a:solidFill>
                <a:effectLst/>
                <a:uLnTx/>
                <a:uFillTx/>
                <a:latin typeface="Tahoma"/>
                <a:ea typeface="+mn-ea"/>
                <a:cs typeface="+mn-cs"/>
              </a:rPr>
              <a:t>NICRUT – net income makeup unitrust, Flip-CRUT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000000"/>
                </a:solidFill>
                <a:effectLst/>
                <a:uLnTx/>
                <a:uFillTx/>
                <a:latin typeface="Tahoma"/>
                <a:ea typeface="+mn-ea"/>
                <a:cs typeface="+mn-cs"/>
              </a:rPr>
              <a:t>PIF – pooled income fund</a:t>
            </a:r>
          </a:p>
        </p:txBody>
      </p:sp>
      <p:pic>
        <p:nvPicPr>
          <p:cNvPr id="6" name="Picture 5">
            <a:extLst>
              <a:ext uri="{FF2B5EF4-FFF2-40B4-BE49-F238E27FC236}">
                <a16:creationId xmlns:a16="http://schemas.microsoft.com/office/drawing/2014/main" id="{9B4364B5-4B2D-4C76-947F-F1B09A0BA7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0" y="876562"/>
            <a:ext cx="1714500" cy="1665371"/>
          </a:xfrm>
          <a:prstGeom prst="rect">
            <a:avLst/>
          </a:prstGeom>
        </p:spPr>
      </p:pic>
      <p:sp>
        <p:nvSpPr>
          <p:cNvPr id="3" name="Title 2">
            <a:extLst>
              <a:ext uri="{FF2B5EF4-FFF2-40B4-BE49-F238E27FC236}">
                <a16:creationId xmlns:a16="http://schemas.microsoft.com/office/drawing/2014/main" id="{31D64A41-D6C5-4B26-B580-6819A6799255}"/>
              </a:ext>
            </a:extLst>
          </p:cNvPr>
          <p:cNvSpPr>
            <a:spLocks noGrp="1"/>
          </p:cNvSpPr>
          <p:nvPr>
            <p:ph type="title"/>
          </p:nvPr>
        </p:nvSpPr>
        <p:spPr>
          <a:xfrm>
            <a:off x="1080228" y="831221"/>
            <a:ext cx="7793037" cy="1462087"/>
          </a:xfrm>
        </p:spPr>
        <p:txBody>
          <a:bodyPr/>
          <a:lstStyle/>
          <a:p>
            <a:r>
              <a:rPr lang="en-US" dirty="0"/>
              <a:t>What gifts can do for you</a:t>
            </a:r>
            <a:br>
              <a:rPr lang="en-US" dirty="0"/>
            </a:br>
            <a:endParaRPr lang="en-US" dirty="0"/>
          </a:p>
        </p:txBody>
      </p:sp>
    </p:spTree>
    <p:extLst>
      <p:ext uri="{BB962C8B-B14F-4D97-AF65-F5344CB8AC3E}">
        <p14:creationId xmlns:p14="http://schemas.microsoft.com/office/powerpoint/2010/main" val="1290538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D44E1-6648-40CC-AEA3-8C19339093D8}"/>
              </a:ext>
            </a:extLst>
          </p:cNvPr>
          <p:cNvSpPr>
            <a:spLocks noGrp="1"/>
          </p:cNvSpPr>
          <p:nvPr>
            <p:ph type="title"/>
          </p:nvPr>
        </p:nvSpPr>
        <p:spPr/>
        <p:txBody>
          <a:bodyPr/>
          <a:lstStyle/>
          <a:p>
            <a:r>
              <a:rPr lang="en-US" sz="3600" dirty="0">
                <a:latin typeface="Arial" panose="020B0604020202020204" pitchFamily="34" charset="0"/>
                <a:cs typeface="Arial" panose="020B0604020202020204" pitchFamily="34" charset="0"/>
              </a:rPr>
              <a:t>Effective giving strategies</a:t>
            </a:r>
          </a:p>
        </p:txBody>
      </p:sp>
      <p:sp>
        <p:nvSpPr>
          <p:cNvPr id="3" name="Content Placeholder 2">
            <a:extLst>
              <a:ext uri="{FF2B5EF4-FFF2-40B4-BE49-F238E27FC236}">
                <a16:creationId xmlns:a16="http://schemas.microsoft.com/office/drawing/2014/main" id="{833539EC-EBE2-4247-9AEB-3FDD55022494}"/>
              </a:ext>
            </a:extLst>
          </p:cNvPr>
          <p:cNvSpPr>
            <a:spLocks noGrp="1"/>
          </p:cNvSpPr>
          <p:nvPr>
            <p:ph idx="1"/>
          </p:nvPr>
        </p:nvSpPr>
        <p:spPr>
          <a:xfrm>
            <a:off x="677045" y="1874100"/>
            <a:ext cx="8266931" cy="4769586"/>
          </a:xfrm>
        </p:spPr>
        <p:txBody>
          <a:bodyPr/>
          <a:lstStyle/>
          <a:p>
            <a:r>
              <a:rPr lang="en-US" sz="2000" dirty="0"/>
              <a:t>Bunching gifts in certain years</a:t>
            </a:r>
          </a:p>
          <a:p>
            <a:pPr lvl="1"/>
            <a:r>
              <a:rPr lang="en-US" sz="2000" dirty="0"/>
              <a:t>Every other year gifts</a:t>
            </a:r>
          </a:p>
          <a:p>
            <a:pPr marL="342900" lvl="1" indent="0">
              <a:buNone/>
            </a:pPr>
            <a:endParaRPr lang="en-US" sz="2000" dirty="0"/>
          </a:p>
          <a:p>
            <a:r>
              <a:rPr lang="en-US" sz="2000" dirty="0"/>
              <a:t>Appreciated asset gifts</a:t>
            </a:r>
          </a:p>
          <a:p>
            <a:pPr lvl="1"/>
            <a:r>
              <a:rPr lang="en-US" sz="2000" dirty="0"/>
              <a:t>Capital gains tax not taxed</a:t>
            </a:r>
          </a:p>
          <a:p>
            <a:pPr marL="342900" lvl="1" indent="0">
              <a:buNone/>
            </a:pPr>
            <a:endParaRPr lang="en-US" sz="2000" dirty="0"/>
          </a:p>
          <a:p>
            <a:r>
              <a:rPr lang="en-US" sz="2000" dirty="0"/>
              <a:t>IRA rollover gifts</a:t>
            </a:r>
          </a:p>
          <a:p>
            <a:pPr lvl="1"/>
            <a:r>
              <a:rPr lang="en-US" sz="2000" dirty="0"/>
              <a:t>No deduction but no tax on income</a:t>
            </a:r>
          </a:p>
          <a:p>
            <a:pPr lvl="1"/>
            <a:r>
              <a:rPr lang="en-US" sz="2000" dirty="0"/>
              <a:t>Must qualify</a:t>
            </a:r>
          </a:p>
          <a:p>
            <a:pPr lvl="1"/>
            <a:r>
              <a:rPr lang="en-US" sz="2000" dirty="0"/>
              <a:t>IRA gifts with income</a:t>
            </a:r>
          </a:p>
          <a:p>
            <a:pPr lvl="1"/>
            <a:endParaRPr lang="en-US" sz="2000" dirty="0"/>
          </a:p>
          <a:p>
            <a:r>
              <a:rPr lang="en-US" sz="2000" dirty="0"/>
              <a:t>Donor advised funds</a:t>
            </a:r>
          </a:p>
          <a:p>
            <a:pPr lvl="1"/>
            <a:r>
              <a:rPr lang="en-US" sz="2000" dirty="0"/>
              <a:t>Gifts to reach over threshold deduction amount</a:t>
            </a:r>
          </a:p>
          <a:p>
            <a:endParaRPr lang="en-US" sz="2000" dirty="0"/>
          </a:p>
        </p:txBody>
      </p:sp>
      <p:pic>
        <p:nvPicPr>
          <p:cNvPr id="5" name="Picture 4">
            <a:extLst>
              <a:ext uri="{FF2B5EF4-FFF2-40B4-BE49-F238E27FC236}">
                <a16:creationId xmlns:a16="http://schemas.microsoft.com/office/drawing/2014/main" id="{E1BDF1A4-3479-449C-8884-EC7E73161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273" y="646010"/>
            <a:ext cx="1949776" cy="1147242"/>
          </a:xfrm>
          <a:prstGeom prst="rect">
            <a:avLst/>
          </a:prstGeom>
        </p:spPr>
      </p:pic>
      <p:pic>
        <p:nvPicPr>
          <p:cNvPr id="11" name="Picture 10">
            <a:extLst>
              <a:ext uri="{FF2B5EF4-FFF2-40B4-BE49-F238E27FC236}">
                <a16:creationId xmlns:a16="http://schemas.microsoft.com/office/drawing/2014/main" id="{C114E6BE-50C2-4F59-A16B-552D8422AC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3286" y="2017271"/>
            <a:ext cx="1986602" cy="1486978"/>
          </a:xfrm>
          <a:prstGeom prst="rect">
            <a:avLst/>
          </a:prstGeom>
        </p:spPr>
      </p:pic>
      <p:pic>
        <p:nvPicPr>
          <p:cNvPr id="13" name="Picture 12">
            <a:extLst>
              <a:ext uri="{FF2B5EF4-FFF2-40B4-BE49-F238E27FC236}">
                <a16:creationId xmlns:a16="http://schemas.microsoft.com/office/drawing/2014/main" id="{25B27EF2-E867-4550-A2B5-59F3C30838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8965" y="3701948"/>
            <a:ext cx="1930923" cy="1285875"/>
          </a:xfrm>
          <a:prstGeom prst="rect">
            <a:avLst/>
          </a:prstGeom>
        </p:spPr>
      </p:pic>
      <p:pic>
        <p:nvPicPr>
          <p:cNvPr id="15" name="Picture 14">
            <a:extLst>
              <a:ext uri="{FF2B5EF4-FFF2-40B4-BE49-F238E27FC236}">
                <a16:creationId xmlns:a16="http://schemas.microsoft.com/office/drawing/2014/main" id="{960FC650-4D17-466A-AC46-756A6E4A50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68879" y="5241780"/>
            <a:ext cx="1871244" cy="947534"/>
          </a:xfrm>
          <a:prstGeom prst="rect">
            <a:avLst/>
          </a:prstGeom>
        </p:spPr>
      </p:pic>
    </p:spTree>
    <p:extLst>
      <p:ext uri="{BB962C8B-B14F-4D97-AF65-F5344CB8AC3E}">
        <p14:creationId xmlns:p14="http://schemas.microsoft.com/office/powerpoint/2010/main" val="242150350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40F04-7B02-4BB5-97C1-2B510B65AB0C}"/>
              </a:ext>
            </a:extLst>
          </p:cNvPr>
          <p:cNvSpPr>
            <a:spLocks noGrp="1"/>
          </p:cNvSpPr>
          <p:nvPr>
            <p:ph type="title"/>
          </p:nvPr>
        </p:nvSpPr>
        <p:spPr>
          <a:xfrm>
            <a:off x="1150939" y="214314"/>
            <a:ext cx="7793037" cy="1462087"/>
          </a:xfrm>
        </p:spPr>
        <p:txBody>
          <a:bodyPr/>
          <a:lstStyle/>
          <a:p>
            <a:r>
              <a:rPr lang="en-US" dirty="0">
                <a:cs typeface="Arial" panose="020B0604020202020204" pitchFamily="34" charset="0"/>
              </a:rPr>
              <a:t>Effective giving #1</a:t>
            </a:r>
            <a:br>
              <a:rPr lang="en-US" dirty="0">
                <a:cs typeface="Arial" panose="020B0604020202020204" pitchFamily="34" charset="0"/>
              </a:rPr>
            </a:br>
            <a:r>
              <a:rPr lang="en-US" dirty="0">
                <a:cs typeface="Arial" panose="020B0604020202020204" pitchFamily="34" charset="0"/>
              </a:rPr>
              <a:t>Bunching deductions</a:t>
            </a:r>
          </a:p>
        </p:txBody>
      </p:sp>
      <p:sp>
        <p:nvSpPr>
          <p:cNvPr id="3" name="Content Placeholder 2">
            <a:extLst>
              <a:ext uri="{FF2B5EF4-FFF2-40B4-BE49-F238E27FC236}">
                <a16:creationId xmlns:a16="http://schemas.microsoft.com/office/drawing/2014/main" id="{83F7FD5B-D7FA-460E-A445-EE5318FA179B}"/>
              </a:ext>
            </a:extLst>
          </p:cNvPr>
          <p:cNvSpPr>
            <a:spLocks noGrp="1"/>
          </p:cNvSpPr>
          <p:nvPr>
            <p:ph idx="1"/>
          </p:nvPr>
        </p:nvSpPr>
        <p:spPr>
          <a:xfrm>
            <a:off x="612742" y="2017712"/>
            <a:ext cx="8342346" cy="4840287"/>
          </a:xfrm>
        </p:spPr>
        <p:txBody>
          <a:bodyPr/>
          <a:lstStyle/>
          <a:p>
            <a:r>
              <a:rPr lang="en-US" dirty="0"/>
              <a:t>Skip year giving or bunching deductions will increase.</a:t>
            </a:r>
          </a:p>
          <a:p>
            <a:pPr lvl="1"/>
            <a:r>
              <a:rPr lang="en-US" dirty="0"/>
              <a:t>Not a new strategy, have been used by seniors for years</a:t>
            </a:r>
          </a:p>
          <a:p>
            <a:pPr marL="342900" lvl="1" indent="0">
              <a:buNone/>
            </a:pPr>
            <a:endParaRPr lang="en-US" dirty="0"/>
          </a:p>
          <a:p>
            <a:pPr marL="342900" lvl="1" indent="0">
              <a:buNone/>
            </a:pPr>
            <a:endParaRPr lang="en-US" dirty="0"/>
          </a:p>
        </p:txBody>
      </p:sp>
      <p:pic>
        <p:nvPicPr>
          <p:cNvPr id="5" name="Picture 4" descr="Screen Clipping">
            <a:extLst>
              <a:ext uri="{FF2B5EF4-FFF2-40B4-BE49-F238E27FC236}">
                <a16:creationId xmlns:a16="http://schemas.microsoft.com/office/drawing/2014/main" id="{FBDC344F-A045-4B7E-9306-AEA6D1EF9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570" y="2931737"/>
            <a:ext cx="7156818" cy="3799002"/>
          </a:xfrm>
          <a:prstGeom prst="rect">
            <a:avLst/>
          </a:prstGeom>
        </p:spPr>
      </p:pic>
    </p:spTree>
    <p:extLst>
      <p:ext uri="{BB962C8B-B14F-4D97-AF65-F5344CB8AC3E}">
        <p14:creationId xmlns:p14="http://schemas.microsoft.com/office/powerpoint/2010/main" val="2205361478"/>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1BAD5-0310-48E4-AD28-D439F40AA528}"/>
              </a:ext>
            </a:extLst>
          </p:cNvPr>
          <p:cNvSpPr>
            <a:spLocks noGrp="1"/>
          </p:cNvSpPr>
          <p:nvPr>
            <p:ph type="title"/>
          </p:nvPr>
        </p:nvSpPr>
        <p:spPr/>
        <p:txBody>
          <a:bodyPr/>
          <a:lstStyle/>
          <a:p>
            <a:r>
              <a:rPr lang="en-US" dirty="0">
                <a:cs typeface="Arial" panose="020B0604020202020204" pitchFamily="34" charset="0"/>
              </a:rPr>
              <a:t>Effective giving #2</a:t>
            </a:r>
            <a:br>
              <a:rPr lang="en-US" dirty="0">
                <a:cs typeface="Arial" panose="020B0604020202020204" pitchFamily="34" charset="0"/>
              </a:rPr>
            </a:br>
            <a:r>
              <a:rPr lang="en-US" dirty="0">
                <a:cs typeface="Arial" panose="020B0604020202020204" pitchFamily="34" charset="0"/>
              </a:rPr>
              <a:t>Give appreciated assets</a:t>
            </a:r>
          </a:p>
        </p:txBody>
      </p:sp>
      <p:pic>
        <p:nvPicPr>
          <p:cNvPr id="15" name="Picture 14">
            <a:extLst>
              <a:ext uri="{FF2B5EF4-FFF2-40B4-BE49-F238E27FC236}">
                <a16:creationId xmlns:a16="http://schemas.microsoft.com/office/drawing/2014/main" id="{064AB957-467C-4292-B62C-7E06EBA7EE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939" y="1942937"/>
            <a:ext cx="6519938" cy="2663074"/>
          </a:xfrm>
          <a:prstGeom prst="rect">
            <a:avLst/>
          </a:prstGeom>
        </p:spPr>
      </p:pic>
      <p:sp>
        <p:nvSpPr>
          <p:cNvPr id="16" name="TextBox 15">
            <a:extLst>
              <a:ext uri="{FF2B5EF4-FFF2-40B4-BE49-F238E27FC236}">
                <a16:creationId xmlns:a16="http://schemas.microsoft.com/office/drawing/2014/main" id="{B5AAF5CF-3EDD-43B1-8CFC-88530859B074}"/>
              </a:ext>
            </a:extLst>
          </p:cNvPr>
          <p:cNvSpPr txBox="1"/>
          <p:nvPr/>
        </p:nvSpPr>
        <p:spPr>
          <a:xfrm>
            <a:off x="3735072" y="4762291"/>
            <a:ext cx="1673856"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8575">
            <a:solidFill>
              <a:srgbClr val="FF000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Tahoma"/>
                <a:ea typeface="+mn-ea"/>
                <a:cs typeface="+mn-cs"/>
              </a:rPr>
              <a:t>Charity</a:t>
            </a:r>
          </a:p>
        </p:txBody>
      </p:sp>
      <p:sp>
        <p:nvSpPr>
          <p:cNvPr id="17" name="TextBox 16">
            <a:extLst>
              <a:ext uri="{FF2B5EF4-FFF2-40B4-BE49-F238E27FC236}">
                <a16:creationId xmlns:a16="http://schemas.microsoft.com/office/drawing/2014/main" id="{F5C16E3E-79AB-4122-8822-F0144B586A50}"/>
              </a:ext>
            </a:extLst>
          </p:cNvPr>
          <p:cNvSpPr txBox="1"/>
          <p:nvPr/>
        </p:nvSpPr>
        <p:spPr>
          <a:xfrm>
            <a:off x="1244338" y="4053526"/>
            <a:ext cx="22156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Fair market value</a:t>
            </a:r>
          </a:p>
        </p:txBody>
      </p:sp>
      <p:sp>
        <p:nvSpPr>
          <p:cNvPr id="19" name="TextBox 18">
            <a:extLst>
              <a:ext uri="{FF2B5EF4-FFF2-40B4-BE49-F238E27FC236}">
                <a16:creationId xmlns:a16="http://schemas.microsoft.com/office/drawing/2014/main" id="{99B716A6-623B-467A-8E4B-011438893B83}"/>
              </a:ext>
            </a:extLst>
          </p:cNvPr>
          <p:cNvSpPr txBox="1"/>
          <p:nvPr/>
        </p:nvSpPr>
        <p:spPr>
          <a:xfrm>
            <a:off x="0" y="5443357"/>
            <a:ext cx="907436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Example:  </a:t>
            </a:r>
            <a:r>
              <a:rPr kumimoji="0" lang="en-US" sz="1800" b="0" i="0" u="none" strike="noStrike" kern="1200" cap="none" spc="0" normalizeH="0" baseline="0" noProof="0" dirty="0">
                <a:ln>
                  <a:noFill/>
                </a:ln>
                <a:solidFill>
                  <a:srgbClr val="000000"/>
                </a:solidFill>
                <a:effectLst/>
                <a:uLnTx/>
                <a:uFillTx/>
                <a:latin typeface="Tahoma"/>
                <a:ea typeface="+mn-ea"/>
                <a:cs typeface="+mn-cs"/>
              </a:rPr>
              <a:t>Sara has accumulated 1,000 shares of Apple stock over the last 5 years.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Her 1,000 shares are currently valued at approximately </a:t>
            </a:r>
            <a:r>
              <a:rPr kumimoji="0" lang="en-US" sz="1800" b="1" i="0" u="none" strike="noStrike" kern="1200" cap="none" spc="0" normalizeH="0" baseline="0" noProof="0" dirty="0">
                <a:ln>
                  <a:noFill/>
                </a:ln>
                <a:solidFill>
                  <a:srgbClr val="FF0000"/>
                </a:solidFill>
                <a:effectLst/>
                <a:uLnTx/>
                <a:uFillTx/>
                <a:latin typeface="Tahoma"/>
                <a:ea typeface="+mn-ea"/>
                <a:cs typeface="+mn-cs"/>
              </a:rPr>
              <a:t>$</a:t>
            </a:r>
            <a:r>
              <a:rPr lang="en-US" b="1" dirty="0">
                <a:solidFill>
                  <a:srgbClr val="FF0000"/>
                </a:solidFill>
                <a:latin typeface="Tahoma"/>
              </a:rPr>
              <a:t>230</a:t>
            </a:r>
            <a:r>
              <a:rPr kumimoji="0" lang="en-US" sz="1800" b="1" i="0" u="none" strike="noStrike" kern="1200" cap="none" spc="0" normalizeH="0" baseline="0" noProof="0" dirty="0">
                <a:ln>
                  <a:noFill/>
                </a:ln>
                <a:solidFill>
                  <a:srgbClr val="FF0000"/>
                </a:solidFill>
                <a:effectLst/>
                <a:uLnTx/>
                <a:uFillTx/>
                <a:latin typeface="Tahoma"/>
                <a:ea typeface="+mn-ea"/>
                <a:cs typeface="+mn-cs"/>
              </a:rPr>
              <a:t>,000</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Her cost basis on the 10 shares of Apple she is gifting to charity is </a:t>
            </a:r>
            <a:r>
              <a:rPr kumimoji="0" lang="en-US" sz="1800" b="1" i="0" u="none" strike="noStrike" kern="1200" cap="none" spc="0" normalizeH="0" baseline="0" noProof="0" dirty="0">
                <a:ln>
                  <a:noFill/>
                </a:ln>
                <a:solidFill>
                  <a:srgbClr val="FF0000"/>
                </a:solidFill>
                <a:effectLst/>
                <a:uLnTx/>
                <a:uFillTx/>
                <a:latin typeface="Tahoma"/>
                <a:ea typeface="+mn-ea"/>
                <a:cs typeface="+mn-cs"/>
              </a:rPr>
              <a:t>$60 </a:t>
            </a:r>
            <a:r>
              <a:rPr kumimoji="0" lang="en-US" sz="1800" b="0" i="0" u="none" strike="noStrike" kern="1200" cap="none" spc="0" normalizeH="0" baseline="0" noProof="0" dirty="0">
                <a:ln>
                  <a:noFill/>
                </a:ln>
                <a:solidFill>
                  <a:srgbClr val="000000"/>
                </a:solidFill>
                <a:effectLst/>
                <a:uLnTx/>
                <a:uFillTx/>
                <a:latin typeface="Tahoma"/>
                <a:ea typeface="+mn-ea"/>
                <a:cs typeface="+mn-cs"/>
              </a:rPr>
              <a:t>per share.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She gets a deduction of </a:t>
            </a:r>
            <a:r>
              <a:rPr kumimoji="0" lang="en-US" sz="1800" b="1" i="0" u="none" strike="noStrike" kern="1200" cap="none" spc="0" normalizeH="0" baseline="0" noProof="0" dirty="0">
                <a:ln>
                  <a:noFill/>
                </a:ln>
                <a:solidFill>
                  <a:srgbClr val="FF0000"/>
                </a:solidFill>
                <a:effectLst/>
                <a:uLnTx/>
                <a:uFillTx/>
                <a:latin typeface="Tahoma"/>
                <a:ea typeface="+mn-ea"/>
                <a:cs typeface="+mn-cs"/>
              </a:rPr>
              <a:t>$2,300 </a:t>
            </a:r>
            <a:r>
              <a:rPr kumimoji="0" lang="en-US" sz="1800" b="0" i="0" u="none" strike="noStrike" kern="1200" cap="none" spc="0" normalizeH="0" baseline="0" noProof="0" dirty="0">
                <a:ln>
                  <a:noFill/>
                </a:ln>
                <a:solidFill>
                  <a:srgbClr val="000000"/>
                </a:solidFill>
                <a:effectLst/>
                <a:uLnTx/>
                <a:uFillTx/>
                <a:latin typeface="Tahoma"/>
                <a:ea typeface="+mn-ea"/>
                <a:cs typeface="+mn-cs"/>
              </a:rPr>
              <a:t>and avoids any tax on the </a:t>
            </a:r>
            <a:r>
              <a:rPr kumimoji="0" lang="en-US" sz="1800" b="1" i="0" u="none" strike="noStrike" kern="1200" cap="none" spc="0" normalizeH="0" baseline="0" noProof="0" dirty="0">
                <a:ln>
                  <a:noFill/>
                </a:ln>
                <a:solidFill>
                  <a:srgbClr val="FF0000"/>
                </a:solidFill>
                <a:effectLst/>
                <a:uLnTx/>
                <a:uFillTx/>
                <a:latin typeface="Tahoma"/>
                <a:ea typeface="+mn-ea"/>
                <a:cs typeface="+mn-cs"/>
              </a:rPr>
              <a:t>$1,700 </a:t>
            </a:r>
            <a:r>
              <a:rPr kumimoji="0" lang="en-US" sz="1800" b="0" i="0" u="none" strike="noStrike" kern="1200" cap="none" spc="0" normalizeH="0" baseline="0" noProof="0" dirty="0">
                <a:ln>
                  <a:noFill/>
                </a:ln>
                <a:solidFill>
                  <a:srgbClr val="000000"/>
                </a:solidFill>
                <a:effectLst/>
                <a:uLnTx/>
                <a:uFillTx/>
                <a:latin typeface="Tahoma"/>
                <a:ea typeface="+mn-ea"/>
                <a:cs typeface="+mn-cs"/>
              </a:rPr>
              <a:t>capital gains. </a:t>
            </a:r>
          </a:p>
        </p:txBody>
      </p:sp>
    </p:spTree>
    <p:extLst>
      <p:ext uri="{BB962C8B-B14F-4D97-AF65-F5344CB8AC3E}">
        <p14:creationId xmlns:p14="http://schemas.microsoft.com/office/powerpoint/2010/main" val="260247879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88E55-6269-4909-8769-A96431F6D836}"/>
              </a:ext>
            </a:extLst>
          </p:cNvPr>
          <p:cNvSpPr>
            <a:spLocks noGrp="1"/>
          </p:cNvSpPr>
          <p:nvPr>
            <p:ph type="title"/>
          </p:nvPr>
        </p:nvSpPr>
        <p:spPr/>
        <p:txBody>
          <a:bodyPr/>
          <a:lstStyle/>
          <a:p>
            <a:r>
              <a:rPr lang="en-US" dirty="0">
                <a:cs typeface="Arial" panose="020B0604020202020204" pitchFamily="34" charset="0"/>
              </a:rPr>
              <a:t>Effective giving #3</a:t>
            </a:r>
            <a:br>
              <a:rPr lang="en-US" dirty="0">
                <a:cs typeface="Arial" panose="020B0604020202020204" pitchFamily="34" charset="0"/>
              </a:rPr>
            </a:br>
            <a:r>
              <a:rPr lang="en-US" dirty="0">
                <a:cs typeface="Arial" panose="020B0604020202020204" pitchFamily="34" charset="0"/>
              </a:rPr>
              <a:t>Give appreciated assets</a:t>
            </a:r>
            <a:br>
              <a:rPr lang="en-US" dirty="0">
                <a:cs typeface="Arial" panose="020B0604020202020204" pitchFamily="34" charset="0"/>
              </a:rPr>
            </a:br>
            <a:r>
              <a:rPr lang="en-US" dirty="0">
                <a:cs typeface="Arial" panose="020B0604020202020204" pitchFamily="34" charset="0"/>
              </a:rPr>
              <a:t>Charitable swap strategy</a:t>
            </a:r>
          </a:p>
        </p:txBody>
      </p:sp>
      <p:pic>
        <p:nvPicPr>
          <p:cNvPr id="9" name="Picture 8">
            <a:extLst>
              <a:ext uri="{FF2B5EF4-FFF2-40B4-BE49-F238E27FC236}">
                <a16:creationId xmlns:a16="http://schemas.microsoft.com/office/drawing/2014/main" id="{5F408AF2-EF9D-4B6E-876C-125251F885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41001" y="2017337"/>
            <a:ext cx="1783746" cy="2389694"/>
          </a:xfrm>
          <a:prstGeom prst="rect">
            <a:avLst/>
          </a:prstGeom>
        </p:spPr>
      </p:pic>
      <p:pic>
        <p:nvPicPr>
          <p:cNvPr id="11" name="Picture 10">
            <a:extLst>
              <a:ext uri="{FF2B5EF4-FFF2-40B4-BE49-F238E27FC236}">
                <a16:creationId xmlns:a16="http://schemas.microsoft.com/office/drawing/2014/main" id="{CEBAC956-B9E2-40AC-87B4-C450AB994F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9824" y="32418"/>
            <a:ext cx="2924176" cy="1750662"/>
          </a:xfrm>
          <a:prstGeom prst="rect">
            <a:avLst/>
          </a:prstGeom>
        </p:spPr>
      </p:pic>
      <p:sp>
        <p:nvSpPr>
          <p:cNvPr id="12" name="Arrow: Right 11">
            <a:extLst>
              <a:ext uri="{FF2B5EF4-FFF2-40B4-BE49-F238E27FC236}">
                <a16:creationId xmlns:a16="http://schemas.microsoft.com/office/drawing/2014/main" id="{6D022726-A5A1-4C9A-8642-BAADE7402158}"/>
              </a:ext>
            </a:extLst>
          </p:cNvPr>
          <p:cNvSpPr/>
          <p:nvPr/>
        </p:nvSpPr>
        <p:spPr bwMode="auto">
          <a:xfrm>
            <a:off x="2950589" y="2292726"/>
            <a:ext cx="2268188" cy="926684"/>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pitchFamily="34" charset="0"/>
              <a:ea typeface="+mn-ea"/>
              <a:cs typeface="+mn-cs"/>
            </a:endParaRPr>
          </a:p>
        </p:txBody>
      </p:sp>
      <p:sp>
        <p:nvSpPr>
          <p:cNvPr id="15" name="TextBox 14">
            <a:extLst>
              <a:ext uri="{FF2B5EF4-FFF2-40B4-BE49-F238E27FC236}">
                <a16:creationId xmlns:a16="http://schemas.microsoft.com/office/drawing/2014/main" id="{1C7422BA-1363-411F-AA1E-3371BCB15B61}"/>
              </a:ext>
            </a:extLst>
          </p:cNvPr>
          <p:cNvSpPr txBox="1"/>
          <p:nvPr/>
        </p:nvSpPr>
        <p:spPr>
          <a:xfrm>
            <a:off x="5656083" y="2328419"/>
            <a:ext cx="167385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Tahoma"/>
                <a:ea typeface="+mn-ea"/>
                <a:cs typeface="+mn-cs"/>
              </a:rPr>
              <a:t>Charity</a:t>
            </a:r>
          </a:p>
        </p:txBody>
      </p:sp>
      <p:pic>
        <p:nvPicPr>
          <p:cNvPr id="19" name="Picture 18">
            <a:extLst>
              <a:ext uri="{FF2B5EF4-FFF2-40B4-BE49-F238E27FC236}">
                <a16:creationId xmlns:a16="http://schemas.microsoft.com/office/drawing/2014/main" id="{5CA9B827-20C0-422A-9F57-A475AB4BBE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260" y="4346014"/>
            <a:ext cx="2600325" cy="1762125"/>
          </a:xfrm>
          <a:prstGeom prst="rect">
            <a:avLst/>
          </a:prstGeom>
        </p:spPr>
      </p:pic>
      <p:sp>
        <p:nvSpPr>
          <p:cNvPr id="20" name="Arrow: Right 19">
            <a:extLst>
              <a:ext uri="{FF2B5EF4-FFF2-40B4-BE49-F238E27FC236}">
                <a16:creationId xmlns:a16="http://schemas.microsoft.com/office/drawing/2014/main" id="{94F58815-6A23-42CF-9E58-5E474F09E45F}"/>
              </a:ext>
            </a:extLst>
          </p:cNvPr>
          <p:cNvSpPr/>
          <p:nvPr/>
        </p:nvSpPr>
        <p:spPr bwMode="auto">
          <a:xfrm>
            <a:off x="2950589" y="5363351"/>
            <a:ext cx="2337111" cy="926684"/>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pitchFamily="34" charset="0"/>
              <a:ea typeface="+mn-ea"/>
              <a:cs typeface="+mn-cs"/>
            </a:endParaRPr>
          </a:p>
        </p:txBody>
      </p:sp>
      <p:sp>
        <p:nvSpPr>
          <p:cNvPr id="21" name="TextBox 20">
            <a:extLst>
              <a:ext uri="{FF2B5EF4-FFF2-40B4-BE49-F238E27FC236}">
                <a16:creationId xmlns:a16="http://schemas.microsoft.com/office/drawing/2014/main" id="{33695FB1-6516-4F8D-9E6C-522A3D80B92E}"/>
              </a:ext>
            </a:extLst>
          </p:cNvPr>
          <p:cNvSpPr txBox="1"/>
          <p:nvPr/>
        </p:nvSpPr>
        <p:spPr>
          <a:xfrm>
            <a:off x="5550773" y="5426051"/>
            <a:ext cx="167385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Tahoma"/>
                <a:ea typeface="+mn-ea"/>
                <a:cs typeface="+mn-cs"/>
              </a:rPr>
              <a:t>Charity</a:t>
            </a:r>
          </a:p>
        </p:txBody>
      </p:sp>
      <p:sp>
        <p:nvSpPr>
          <p:cNvPr id="23" name="Arrow: Curved Left 22">
            <a:extLst>
              <a:ext uri="{FF2B5EF4-FFF2-40B4-BE49-F238E27FC236}">
                <a16:creationId xmlns:a16="http://schemas.microsoft.com/office/drawing/2014/main" id="{5C7047C6-89D4-43C5-ABFE-28F8CDCC2F45}"/>
              </a:ext>
            </a:extLst>
          </p:cNvPr>
          <p:cNvSpPr/>
          <p:nvPr/>
        </p:nvSpPr>
        <p:spPr bwMode="auto">
          <a:xfrm>
            <a:off x="2950589" y="3638590"/>
            <a:ext cx="3437112" cy="1542865"/>
          </a:xfrm>
          <a:prstGeom prst="curved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pitchFamily="34" charset="0"/>
              <a:ea typeface="+mn-ea"/>
              <a:cs typeface="+mn-cs"/>
            </a:endParaRPr>
          </a:p>
        </p:txBody>
      </p:sp>
      <p:sp>
        <p:nvSpPr>
          <p:cNvPr id="24" name="TextBox 23">
            <a:extLst>
              <a:ext uri="{FF2B5EF4-FFF2-40B4-BE49-F238E27FC236}">
                <a16:creationId xmlns:a16="http://schemas.microsoft.com/office/drawing/2014/main" id="{6CF8DDE1-67F3-49B9-B1C6-2FAEBFBE6866}"/>
              </a:ext>
            </a:extLst>
          </p:cNvPr>
          <p:cNvSpPr txBox="1"/>
          <p:nvPr/>
        </p:nvSpPr>
        <p:spPr>
          <a:xfrm>
            <a:off x="447647" y="6488668"/>
            <a:ext cx="776334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No “wash sale” rule because this is gain property, not loss property</a:t>
            </a:r>
          </a:p>
        </p:txBody>
      </p:sp>
      <p:sp>
        <p:nvSpPr>
          <p:cNvPr id="26" name="TextBox 25">
            <a:extLst>
              <a:ext uri="{FF2B5EF4-FFF2-40B4-BE49-F238E27FC236}">
                <a16:creationId xmlns:a16="http://schemas.microsoft.com/office/drawing/2014/main" id="{0DACFAE9-513E-4739-B9B5-6A4B2F69A31D}"/>
              </a:ext>
            </a:extLst>
          </p:cNvPr>
          <p:cNvSpPr txBox="1"/>
          <p:nvPr/>
        </p:nvSpPr>
        <p:spPr>
          <a:xfrm>
            <a:off x="2855585" y="2441564"/>
            <a:ext cx="44595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Tahoma"/>
                <a:ea typeface="+mn-ea"/>
                <a:cs typeface="+mn-cs"/>
              </a:rPr>
              <a:t>1</a:t>
            </a:r>
          </a:p>
        </p:txBody>
      </p:sp>
      <p:sp>
        <p:nvSpPr>
          <p:cNvPr id="27" name="TextBox 26">
            <a:extLst>
              <a:ext uri="{FF2B5EF4-FFF2-40B4-BE49-F238E27FC236}">
                <a16:creationId xmlns:a16="http://schemas.microsoft.com/office/drawing/2014/main" id="{B14C0308-A5FA-428B-9F57-EA2068AB6583}"/>
              </a:ext>
            </a:extLst>
          </p:cNvPr>
          <p:cNvSpPr txBox="1"/>
          <p:nvPr/>
        </p:nvSpPr>
        <p:spPr>
          <a:xfrm>
            <a:off x="2835303" y="5512189"/>
            <a:ext cx="44595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Tahoma"/>
                <a:ea typeface="+mn-ea"/>
                <a:cs typeface="+mn-cs"/>
              </a:rPr>
              <a:t>2</a:t>
            </a:r>
          </a:p>
        </p:txBody>
      </p:sp>
      <p:sp>
        <p:nvSpPr>
          <p:cNvPr id="28" name="TextBox 27">
            <a:extLst>
              <a:ext uri="{FF2B5EF4-FFF2-40B4-BE49-F238E27FC236}">
                <a16:creationId xmlns:a16="http://schemas.microsoft.com/office/drawing/2014/main" id="{D270995E-8CB5-4F31-9F15-C315774812AC}"/>
              </a:ext>
            </a:extLst>
          </p:cNvPr>
          <p:cNvSpPr txBox="1"/>
          <p:nvPr/>
        </p:nvSpPr>
        <p:spPr>
          <a:xfrm>
            <a:off x="2855585" y="3535651"/>
            <a:ext cx="44595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Tahoma"/>
                <a:ea typeface="+mn-ea"/>
                <a:cs typeface="+mn-cs"/>
              </a:rPr>
              <a:t>3</a:t>
            </a:r>
          </a:p>
        </p:txBody>
      </p:sp>
    </p:spTree>
    <p:extLst>
      <p:ext uri="{BB962C8B-B14F-4D97-AF65-F5344CB8AC3E}">
        <p14:creationId xmlns:p14="http://schemas.microsoft.com/office/powerpoint/2010/main" val="144807225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3"/>
          <p:cNvSpPr>
            <a:spLocks noGrp="1" noChangeArrowheads="1"/>
          </p:cNvSpPr>
          <p:nvPr>
            <p:ph type="body" idx="1"/>
          </p:nvPr>
        </p:nvSpPr>
        <p:spPr>
          <a:xfrm>
            <a:off x="697584" y="1911350"/>
            <a:ext cx="7978104" cy="4946650"/>
          </a:xfrm>
        </p:spPr>
        <p:txBody>
          <a:bodyPr/>
          <a:lstStyle/>
          <a:p>
            <a:pPr>
              <a:lnSpc>
                <a:spcPct val="90000"/>
              </a:lnSpc>
            </a:pPr>
            <a:r>
              <a:rPr lang="en-US" dirty="0"/>
              <a:t>A qualified charitable distribution (QCD) can be a great way to reduce required minimum distributions (RMDs) and optimize the tax benefits of giving.</a:t>
            </a:r>
            <a:endParaRPr lang="en-US" sz="2400" dirty="0"/>
          </a:p>
          <a:p>
            <a:pPr lvl="2">
              <a:lnSpc>
                <a:spcPct val="90000"/>
              </a:lnSpc>
            </a:pPr>
            <a:r>
              <a:rPr lang="en-US" sz="1800" dirty="0"/>
              <a:t>Both regular IRA accounts and Roth IRA accounts are eligible, IRA check books</a:t>
            </a:r>
          </a:p>
          <a:p>
            <a:pPr lvl="2">
              <a:lnSpc>
                <a:spcPct val="90000"/>
              </a:lnSpc>
            </a:pPr>
            <a:r>
              <a:rPr lang="en-US" dirty="0"/>
              <a:t>RMD under Secure Act is age 73 (2025)</a:t>
            </a:r>
            <a:endParaRPr lang="en-US" sz="1800" dirty="0"/>
          </a:p>
          <a:p>
            <a:pPr>
              <a:lnSpc>
                <a:spcPct val="90000"/>
              </a:lnSpc>
            </a:pPr>
            <a:r>
              <a:rPr lang="en-US" sz="2400" dirty="0"/>
              <a:t>Charity must be eligible</a:t>
            </a:r>
          </a:p>
          <a:p>
            <a:pPr>
              <a:lnSpc>
                <a:spcPct val="90000"/>
              </a:lnSpc>
            </a:pPr>
            <a:r>
              <a:rPr lang="en-US" sz="2400" dirty="0"/>
              <a:t>Individual must be </a:t>
            </a:r>
            <a:r>
              <a:rPr lang="en-US" sz="2400" b="1" dirty="0">
                <a:solidFill>
                  <a:srgbClr val="FF0000"/>
                </a:solidFill>
              </a:rPr>
              <a:t>70½</a:t>
            </a:r>
            <a:r>
              <a:rPr lang="en-US" sz="2400" dirty="0"/>
              <a:t> or older on the date of contribution</a:t>
            </a:r>
          </a:p>
          <a:p>
            <a:pPr lvl="2">
              <a:lnSpc>
                <a:spcPct val="90000"/>
              </a:lnSpc>
            </a:pPr>
            <a:r>
              <a:rPr lang="en-US" sz="1800" dirty="0"/>
              <a:t>QCD will qualify for the Required Minimum Distribution (RMD) requirements of IRAs</a:t>
            </a:r>
          </a:p>
          <a:p>
            <a:pPr>
              <a:lnSpc>
                <a:spcPct val="90000"/>
              </a:lnSpc>
            </a:pPr>
            <a:r>
              <a:rPr lang="en-US" sz="2400" b="1" dirty="0">
                <a:solidFill>
                  <a:srgbClr val="FF0000"/>
                </a:solidFill>
              </a:rPr>
              <a:t>$108,000 </a:t>
            </a:r>
            <a:r>
              <a:rPr lang="en-US" sz="2400" dirty="0"/>
              <a:t>limit (2025)</a:t>
            </a:r>
          </a:p>
          <a:p>
            <a:pPr lvl="2">
              <a:lnSpc>
                <a:spcPct val="90000"/>
              </a:lnSpc>
            </a:pPr>
            <a:r>
              <a:rPr lang="en-US" sz="1800" b="1" dirty="0">
                <a:solidFill>
                  <a:srgbClr val="FF0000"/>
                </a:solidFill>
              </a:rPr>
              <a:t>$216,000 </a:t>
            </a:r>
            <a:r>
              <a:rPr lang="en-US" sz="1800" dirty="0"/>
              <a:t>from couple with separate accounts</a:t>
            </a:r>
          </a:p>
          <a:p>
            <a:pPr>
              <a:lnSpc>
                <a:spcPct val="90000"/>
              </a:lnSpc>
            </a:pPr>
            <a:r>
              <a:rPr lang="en-US" sz="2400" dirty="0"/>
              <a:t>Not allowed - transfers from other accounts 403b,401k, etc.</a:t>
            </a:r>
            <a:endParaRPr lang="en-US" sz="2000" dirty="0"/>
          </a:p>
        </p:txBody>
      </p:sp>
      <p:sp>
        <p:nvSpPr>
          <p:cNvPr id="368643" name="Rectangle 7"/>
          <p:cNvSpPr>
            <a:spLocks noGrp="1" noChangeArrowheads="1"/>
          </p:cNvSpPr>
          <p:nvPr>
            <p:ph type="title"/>
          </p:nvPr>
        </p:nvSpPr>
        <p:spPr>
          <a:noFill/>
        </p:spPr>
        <p:txBody>
          <a:bodyPr/>
          <a:lstStyle/>
          <a:p>
            <a:r>
              <a:rPr lang="en-US" sz="3200" dirty="0">
                <a:cs typeface="Arial" panose="020B0604020202020204" pitchFamily="34" charset="0"/>
              </a:rPr>
              <a:t>Effective giving #4</a:t>
            </a:r>
            <a:br>
              <a:rPr lang="en-US" sz="3200" dirty="0">
                <a:cs typeface="Arial" panose="020B0604020202020204" pitchFamily="34" charset="0"/>
              </a:rPr>
            </a:br>
            <a:r>
              <a:rPr lang="en-US" sz="2800" dirty="0">
                <a:cs typeface="Arial" panose="020B0604020202020204" pitchFamily="34" charset="0"/>
              </a:rPr>
              <a:t>Qualified charitable distributions “QCD</a:t>
            </a:r>
            <a:r>
              <a:rPr lang="en-US" sz="3200" dirty="0">
                <a:cs typeface="Arial" panose="020B0604020202020204" pitchFamily="34" charset="0"/>
              </a:rPr>
              <a:t>”</a:t>
            </a:r>
          </a:p>
        </p:txBody>
      </p:sp>
      <p:pic>
        <p:nvPicPr>
          <p:cNvPr id="2" name="Content Placeholder 5">
            <a:extLst>
              <a:ext uri="{FF2B5EF4-FFF2-40B4-BE49-F238E27FC236}">
                <a16:creationId xmlns:a16="http://schemas.microsoft.com/office/drawing/2014/main" id="{DFA99FAF-1154-164E-AC2E-02E930847B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9500" y="0"/>
            <a:ext cx="1714500" cy="1676401"/>
          </a:xfrm>
          <a:prstGeom prst="rect">
            <a:avLst/>
          </a:prstGeom>
        </p:spPr>
      </p:pic>
    </p:spTree>
    <p:extLst>
      <p:ext uri="{BB962C8B-B14F-4D97-AF65-F5344CB8AC3E}">
        <p14:creationId xmlns:p14="http://schemas.microsoft.com/office/powerpoint/2010/main" val="12764595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a:extLst>
              <a:ext uri="{FF2B5EF4-FFF2-40B4-BE49-F238E27FC236}">
                <a16:creationId xmlns:a16="http://schemas.microsoft.com/office/drawing/2014/main" id="{6D55C3C3-1797-44DF-ACFA-0A0A7B4C8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959" y="2133667"/>
            <a:ext cx="6839301" cy="3778444"/>
          </a:xfrm>
          <a:prstGeom prst="rect">
            <a:avLst/>
          </a:prstGeom>
        </p:spPr>
      </p:pic>
      <p:sp>
        <p:nvSpPr>
          <p:cNvPr id="4" name="Title 3">
            <a:extLst>
              <a:ext uri="{FF2B5EF4-FFF2-40B4-BE49-F238E27FC236}">
                <a16:creationId xmlns:a16="http://schemas.microsoft.com/office/drawing/2014/main" id="{689D2E4E-2B58-4D8D-9AB2-9B3B452F6005}"/>
              </a:ext>
            </a:extLst>
          </p:cNvPr>
          <p:cNvSpPr>
            <a:spLocks noGrp="1"/>
          </p:cNvSpPr>
          <p:nvPr>
            <p:ph type="title"/>
          </p:nvPr>
        </p:nvSpPr>
        <p:spPr>
          <a:xfrm>
            <a:off x="1141512" y="324293"/>
            <a:ext cx="7793037" cy="1462087"/>
          </a:xfrm>
        </p:spPr>
        <p:txBody>
          <a:bodyPr/>
          <a:lstStyle/>
          <a:p>
            <a:r>
              <a:rPr lang="en-US" dirty="0">
                <a:cs typeface="Arial" panose="020B0604020202020204" pitchFamily="34" charset="0"/>
              </a:rPr>
              <a:t>Effective giving #4</a:t>
            </a:r>
            <a:br>
              <a:rPr lang="en-US" dirty="0">
                <a:cs typeface="Arial" panose="020B0604020202020204" pitchFamily="34" charset="0"/>
              </a:rPr>
            </a:br>
            <a:r>
              <a:rPr lang="en-US" dirty="0">
                <a:cs typeface="Arial" panose="020B0604020202020204" pitchFamily="34" charset="0"/>
              </a:rPr>
              <a:t>Qualified charitable distributions “QCD”</a:t>
            </a:r>
          </a:p>
        </p:txBody>
      </p:sp>
      <p:sp>
        <p:nvSpPr>
          <p:cNvPr id="5" name="TextBox 4">
            <a:extLst>
              <a:ext uri="{FF2B5EF4-FFF2-40B4-BE49-F238E27FC236}">
                <a16:creationId xmlns:a16="http://schemas.microsoft.com/office/drawing/2014/main" id="{D7A36A3D-7BE2-442E-85A7-B4397A57AEE6}"/>
              </a:ext>
            </a:extLst>
          </p:cNvPr>
          <p:cNvSpPr txBox="1"/>
          <p:nvPr/>
        </p:nvSpPr>
        <p:spPr>
          <a:xfrm>
            <a:off x="584462" y="6259398"/>
            <a:ext cx="63662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333399"/>
              </a:buClr>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1) </a:t>
            </a:r>
            <a:r>
              <a:rPr kumimoji="0" lang="en-US" sz="1800" b="0" i="0" u="none" strike="noStrike" kern="1200" cap="none" spc="0" normalizeH="0" baseline="0" noProof="0" dirty="0">
                <a:ln>
                  <a:noFill/>
                </a:ln>
                <a:solidFill>
                  <a:srgbClr val="000000"/>
                </a:solidFill>
                <a:effectLst/>
                <a:uLnTx/>
                <a:uFillTx/>
                <a:latin typeface="Tahoma"/>
                <a:ea typeface="+mn-ea"/>
                <a:cs typeface="+mn-cs"/>
              </a:rPr>
              <a:t>Tax saving 24% bracket </a:t>
            </a:r>
            <a:r>
              <a:rPr kumimoji="0" lang="en-US" sz="1800" b="1" i="0" u="none" strike="noStrike" kern="1200" cap="none" spc="0" normalizeH="0" baseline="0" noProof="0" dirty="0">
                <a:ln>
                  <a:noFill/>
                </a:ln>
                <a:solidFill>
                  <a:srgbClr val="000000"/>
                </a:solidFill>
                <a:effectLst/>
                <a:uLnTx/>
                <a:uFillTx/>
                <a:latin typeface="Tahoma"/>
                <a:ea typeface="+mn-ea"/>
                <a:cs typeface="+mn-cs"/>
              </a:rPr>
              <a:t>saved</a:t>
            </a:r>
            <a:r>
              <a:rPr kumimoji="0" lang="en-US" sz="1800" b="0" i="0" u="none" strike="noStrike" kern="1200" cap="none" spc="0" normalizeH="0" baseline="0" noProof="0" dirty="0">
                <a:ln>
                  <a:noFill/>
                </a:ln>
                <a:solidFill>
                  <a:srgbClr val="000000"/>
                </a:solidFill>
                <a:effectLst/>
                <a:uLnTx/>
                <a:uFillTx/>
                <a:latin typeface="Tahoma"/>
                <a:ea typeface="+mn-ea"/>
                <a:cs typeface="+mn-cs"/>
              </a:rPr>
              <a:t> $2,400, </a:t>
            </a:r>
            <a:r>
              <a:rPr kumimoji="0" lang="en-US" sz="1800" b="1" i="0" u="none" strike="noStrike" kern="1200" cap="none" spc="0" normalizeH="0" baseline="0" noProof="0" dirty="0">
                <a:ln>
                  <a:noFill/>
                </a:ln>
                <a:solidFill>
                  <a:srgbClr val="FF0000"/>
                </a:solidFill>
                <a:effectLst/>
                <a:uLnTx/>
                <a:uFillTx/>
                <a:latin typeface="Tahoma"/>
                <a:ea typeface="+mn-ea"/>
                <a:cs typeface="+mn-cs"/>
              </a:rPr>
              <a:t>2) </a:t>
            </a:r>
            <a:r>
              <a:rPr kumimoji="0" lang="en-US" sz="1800" b="1" i="0" u="none" strike="noStrike" kern="1200" cap="none" spc="0" normalizeH="0" baseline="0" noProof="0" dirty="0">
                <a:ln>
                  <a:noFill/>
                </a:ln>
                <a:solidFill>
                  <a:srgbClr val="000000"/>
                </a:solidFill>
                <a:effectLst/>
                <a:uLnTx/>
                <a:uFillTx/>
                <a:latin typeface="Tahoma"/>
                <a:ea typeface="+mn-ea"/>
                <a:cs typeface="+mn-cs"/>
              </a:rPr>
              <a:t>saved</a:t>
            </a:r>
            <a:r>
              <a:rPr kumimoji="0" lang="en-US" sz="1800" b="1" i="0" u="none" strike="noStrike" kern="1200" cap="none" spc="0" normalizeH="0" baseline="0" noProof="0" dirty="0">
                <a:ln>
                  <a:noFill/>
                </a:ln>
                <a:solidFill>
                  <a:srgbClr val="FF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$3,600</a:t>
            </a:r>
          </a:p>
        </p:txBody>
      </p:sp>
      <p:sp>
        <p:nvSpPr>
          <p:cNvPr id="2" name="Rectangle 1">
            <a:extLst>
              <a:ext uri="{FF2B5EF4-FFF2-40B4-BE49-F238E27FC236}">
                <a16:creationId xmlns:a16="http://schemas.microsoft.com/office/drawing/2014/main" id="{BCAE0955-5E59-4BD1-B4C6-AF8F65971313}"/>
              </a:ext>
            </a:extLst>
          </p:cNvPr>
          <p:cNvSpPr/>
          <p:nvPr/>
        </p:nvSpPr>
        <p:spPr>
          <a:xfrm>
            <a:off x="584462" y="5912111"/>
            <a:ext cx="344241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99"/>
                </a:solidFill>
                <a:effectLst/>
                <a:uLnTx/>
                <a:uFillTx/>
                <a:latin typeface="Tahoma"/>
                <a:ea typeface="+mn-ea"/>
                <a:cs typeface="+mn-cs"/>
              </a:rPr>
              <a:t>Note:  </a:t>
            </a:r>
            <a:r>
              <a:rPr kumimoji="0" lang="en-US" sz="1800" b="0" i="0" u="none" strike="noStrike" kern="1200" cap="none" spc="0" normalizeH="0" baseline="0" noProof="0" dirty="0">
                <a:ln>
                  <a:noFill/>
                </a:ln>
                <a:solidFill>
                  <a:srgbClr val="000000"/>
                </a:solidFill>
                <a:effectLst/>
                <a:uLnTx/>
                <a:uFillTx/>
                <a:latin typeface="Tahoma"/>
                <a:ea typeface="+mn-ea"/>
                <a:cs typeface="+mn-cs"/>
              </a:rPr>
              <a:t>No charitable deduction </a:t>
            </a:r>
          </a:p>
        </p:txBody>
      </p:sp>
    </p:spTree>
    <p:extLst>
      <p:ext uri="{BB962C8B-B14F-4D97-AF65-F5344CB8AC3E}">
        <p14:creationId xmlns:p14="http://schemas.microsoft.com/office/powerpoint/2010/main" val="3399064806"/>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DDC79-6627-4E49-B839-51BD051AC271}"/>
              </a:ext>
            </a:extLst>
          </p:cNvPr>
          <p:cNvSpPr>
            <a:spLocks noGrp="1"/>
          </p:cNvSpPr>
          <p:nvPr>
            <p:ph type="title"/>
          </p:nvPr>
        </p:nvSpPr>
        <p:spPr>
          <a:xfrm>
            <a:off x="1150939" y="318009"/>
            <a:ext cx="7793037" cy="1462087"/>
          </a:xfrm>
        </p:spPr>
        <p:txBody>
          <a:bodyPr/>
          <a:lstStyle/>
          <a:p>
            <a:r>
              <a:rPr lang="en-US" dirty="0">
                <a:cs typeface="Arial" panose="020B0604020202020204" pitchFamily="34" charset="0"/>
              </a:rPr>
              <a:t>Effective giving #4</a:t>
            </a:r>
            <a:br>
              <a:rPr lang="en-US" dirty="0">
                <a:cs typeface="Arial" panose="020B0604020202020204" pitchFamily="34" charset="0"/>
              </a:rPr>
            </a:br>
            <a:r>
              <a:rPr lang="en-US" dirty="0">
                <a:cs typeface="Arial" panose="020B0604020202020204" pitchFamily="34" charset="0"/>
              </a:rPr>
              <a:t>Qualified charitable distributions “QCD”</a:t>
            </a:r>
          </a:p>
        </p:txBody>
      </p:sp>
      <p:pic>
        <p:nvPicPr>
          <p:cNvPr id="4" name="Picture 3" descr="Screen Clipping">
            <a:extLst>
              <a:ext uri="{FF2B5EF4-FFF2-40B4-BE49-F238E27FC236}">
                <a16:creationId xmlns:a16="http://schemas.microsoft.com/office/drawing/2014/main" id="{14402B0A-DA51-484C-96DA-339C9A5E97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939" y="2090990"/>
            <a:ext cx="6712295" cy="3524431"/>
          </a:xfrm>
          <a:prstGeom prst="rect">
            <a:avLst/>
          </a:prstGeom>
        </p:spPr>
      </p:pic>
      <p:sp>
        <p:nvSpPr>
          <p:cNvPr id="5" name="TextBox 4">
            <a:extLst>
              <a:ext uri="{FF2B5EF4-FFF2-40B4-BE49-F238E27FC236}">
                <a16:creationId xmlns:a16="http://schemas.microsoft.com/office/drawing/2014/main" id="{A3D76A86-84CC-4B23-8C78-75236ECFA0D3}"/>
              </a:ext>
            </a:extLst>
          </p:cNvPr>
          <p:cNvSpPr txBox="1"/>
          <p:nvPr/>
        </p:nvSpPr>
        <p:spPr>
          <a:xfrm>
            <a:off x="311085" y="5549433"/>
            <a:ext cx="8945077"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99">
                    <a:lumMod val="60000"/>
                    <a:lumOff val="40000"/>
                  </a:srgbClr>
                </a:solidFill>
                <a:effectLst/>
                <a:uLnTx/>
                <a:uFillTx/>
                <a:latin typeface="Tahoma"/>
                <a:ea typeface="+mn-ea"/>
                <a:cs typeface="+mn-cs"/>
              </a:rPr>
              <a:t>Note:  </a:t>
            </a:r>
            <a:r>
              <a:rPr kumimoji="0" lang="en-US" sz="1800" b="0" i="0" u="none" strike="noStrike" kern="1200" cap="none" spc="0" normalizeH="0" baseline="0" noProof="0" dirty="0">
                <a:ln>
                  <a:noFill/>
                </a:ln>
                <a:solidFill>
                  <a:srgbClr val="FF0000"/>
                </a:solidFill>
                <a:effectLst/>
                <a:uLnTx/>
                <a:uFillTx/>
                <a:latin typeface="Tahoma"/>
                <a:ea typeface="+mn-ea"/>
                <a:cs typeface="+mn-cs"/>
              </a:rPr>
              <a:t>No charitable deduction in this case but if Phil used appreciated assets or cash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he would receive additional $5,000 deduction but he must itemize to get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the government bonus for being charitable.  If he does not itemize this is still a tax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smart approach</a:t>
            </a:r>
            <a:r>
              <a:rPr kumimoji="0" lang="en-US" sz="1800" b="0" i="0" u="none" strike="noStrike" kern="1200" cap="none" spc="0" normalizeH="0" baseline="0" noProof="0" dirty="0">
                <a:ln>
                  <a:noFill/>
                </a:ln>
                <a:solidFill>
                  <a:srgbClr val="1C1C1C"/>
                </a:solidFill>
                <a:effectLst/>
                <a:uLnTx/>
                <a:uFillTx/>
                <a:latin typeface="Tahoma"/>
                <a:ea typeface="+mn-ea"/>
                <a:cs typeface="+mn-cs"/>
              </a:rPr>
              <a:t>.</a:t>
            </a:r>
            <a:endParaRPr kumimoji="0" lang="en-US" sz="1800" b="0" i="0" u="none" strike="noStrike" kern="120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61149086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F2552-D0AD-A6FF-8EFC-AC7F0E37819B}"/>
              </a:ext>
            </a:extLst>
          </p:cNvPr>
          <p:cNvSpPr>
            <a:spLocks noGrp="1"/>
          </p:cNvSpPr>
          <p:nvPr>
            <p:ph type="title"/>
          </p:nvPr>
        </p:nvSpPr>
        <p:spPr>
          <a:xfrm>
            <a:off x="1216154" y="593090"/>
            <a:ext cx="7820842" cy="1162050"/>
          </a:xfrm>
        </p:spPr>
        <p:txBody>
          <a:bodyPr wrap="square" anchor="b">
            <a:noAutofit/>
          </a:bodyPr>
          <a:lstStyle/>
          <a:p>
            <a:r>
              <a:rPr lang="en-US" sz="3200" b="0" dirty="0"/>
              <a:t>Effective giving #5</a:t>
            </a:r>
            <a:br>
              <a:rPr lang="en-US" sz="3200" b="0" dirty="0"/>
            </a:br>
            <a:r>
              <a:rPr lang="en-US" sz="3200" b="0" dirty="0"/>
              <a:t>First: How a Charitable Gift Annuity works</a:t>
            </a:r>
          </a:p>
        </p:txBody>
      </p:sp>
      <p:pic>
        <p:nvPicPr>
          <p:cNvPr id="5" name="Content Placeholder 4">
            <a:extLst>
              <a:ext uri="{FF2B5EF4-FFF2-40B4-BE49-F238E27FC236}">
                <a16:creationId xmlns:a16="http://schemas.microsoft.com/office/drawing/2014/main" id="{A7A2654A-7DBD-1AEF-A547-75272B02225A}"/>
              </a:ext>
            </a:extLst>
          </p:cNvPr>
          <p:cNvPicPr>
            <a:picLocks noGrp="1" noChangeAspect="1"/>
          </p:cNvPicPr>
          <p:nvPr>
            <p:ph idx="1"/>
          </p:nvPr>
        </p:nvPicPr>
        <p:blipFill>
          <a:blip r:embed="rId2"/>
          <a:stretch>
            <a:fillRect/>
          </a:stretch>
        </p:blipFill>
        <p:spPr>
          <a:xfrm>
            <a:off x="4233926" y="2638013"/>
            <a:ext cx="4288790" cy="2647219"/>
          </a:xfrm>
          <a:noFill/>
        </p:spPr>
      </p:pic>
      <p:sp>
        <p:nvSpPr>
          <p:cNvPr id="6" name="Rectangle 3">
            <a:extLst>
              <a:ext uri="{FF2B5EF4-FFF2-40B4-BE49-F238E27FC236}">
                <a16:creationId xmlns:a16="http://schemas.microsoft.com/office/drawing/2014/main" id="{5196478A-2406-53E4-75C7-0F6920B0AF83}"/>
              </a:ext>
            </a:extLst>
          </p:cNvPr>
          <p:cNvSpPr>
            <a:spLocks noGrp="1" noChangeArrowheads="1"/>
          </p:cNvSpPr>
          <p:nvPr>
            <p:ph type="body" sz="half" idx="2"/>
          </p:nvPr>
        </p:nvSpPr>
        <p:spPr>
          <a:xfrm>
            <a:off x="621284" y="1993202"/>
            <a:ext cx="3402076" cy="4864798"/>
          </a:xfrm>
        </p:spPr>
        <p:txBody>
          <a:bodyPr/>
          <a:lstStyle/>
          <a:p>
            <a:pPr marL="342900" indent="-342900" eaLnBrk="1" hangingPunct="1">
              <a:buFont typeface="Arial" panose="020B0604020202020204" pitchFamily="34" charset="0"/>
              <a:buChar char="•"/>
            </a:pPr>
            <a:r>
              <a:rPr lang="en-US" altLang="en-US" sz="2400" dirty="0"/>
              <a:t>Simple to understand</a:t>
            </a:r>
          </a:p>
          <a:p>
            <a:pPr marL="342900" indent="-342900" eaLnBrk="1" hangingPunct="1">
              <a:buFont typeface="Arial" panose="020B0604020202020204" pitchFamily="34" charset="0"/>
              <a:buChar char="•"/>
            </a:pPr>
            <a:r>
              <a:rPr lang="en-US" altLang="en-US" sz="2400" dirty="0"/>
              <a:t>Simple to arrange</a:t>
            </a:r>
          </a:p>
          <a:p>
            <a:pPr marL="342900" indent="-342900" eaLnBrk="1" hangingPunct="1">
              <a:buFont typeface="Arial" panose="020B0604020202020204" pitchFamily="34" charset="0"/>
              <a:buChar char="•"/>
            </a:pPr>
            <a:r>
              <a:rPr lang="en-US" altLang="en-US" sz="2400" dirty="0"/>
              <a:t>Modest gift amounts</a:t>
            </a:r>
          </a:p>
          <a:p>
            <a:pPr marL="342900" indent="-342900" eaLnBrk="1" hangingPunct="1">
              <a:buFont typeface="Arial" panose="020B0604020202020204" pitchFamily="34" charset="0"/>
              <a:buChar char="•"/>
            </a:pPr>
            <a:r>
              <a:rPr lang="en-US" altLang="en-US" sz="2400" dirty="0"/>
              <a:t>Multiple contracts</a:t>
            </a:r>
          </a:p>
          <a:p>
            <a:pPr marL="342900" indent="-342900" eaLnBrk="1" hangingPunct="1">
              <a:buFont typeface="Arial" panose="020B0604020202020204" pitchFamily="34" charset="0"/>
              <a:buChar char="•"/>
            </a:pPr>
            <a:r>
              <a:rPr lang="en-US" altLang="en-US" sz="2400" dirty="0"/>
              <a:t>Guaranteed payment</a:t>
            </a:r>
          </a:p>
          <a:p>
            <a:pPr marL="342900" indent="-342900" eaLnBrk="1" hangingPunct="1">
              <a:buFont typeface="Arial" panose="020B0604020202020204" pitchFamily="34" charset="0"/>
              <a:buChar char="•"/>
            </a:pPr>
            <a:r>
              <a:rPr lang="en-US" altLang="en-US" sz="2400" dirty="0"/>
              <a:t>Lifetime payments</a:t>
            </a:r>
          </a:p>
          <a:p>
            <a:pPr marL="342900" indent="-342900" eaLnBrk="1" hangingPunct="1">
              <a:buFont typeface="Arial" panose="020B0604020202020204" pitchFamily="34" charset="0"/>
              <a:buChar char="•"/>
            </a:pPr>
            <a:r>
              <a:rPr lang="en-US" altLang="en-US" sz="2400" dirty="0"/>
              <a:t>Start with cash, stock, real estate, </a:t>
            </a:r>
            <a:r>
              <a:rPr lang="en-US" altLang="en-US" sz="2400" b="1" dirty="0">
                <a:solidFill>
                  <a:srgbClr val="FF0000"/>
                </a:solidFill>
              </a:rPr>
              <a:t>QCD</a:t>
            </a:r>
          </a:p>
          <a:p>
            <a:pPr marL="342900" indent="-342900" eaLnBrk="1" hangingPunct="1">
              <a:buFont typeface="Arial" panose="020B0604020202020204" pitchFamily="34" charset="0"/>
              <a:buChar char="•"/>
            </a:pPr>
            <a:r>
              <a:rPr lang="en-US" altLang="en-US" sz="2400" dirty="0"/>
              <a:t>No estate tax</a:t>
            </a:r>
          </a:p>
          <a:p>
            <a:pPr marL="342900" indent="-342900" eaLnBrk="1" hangingPunct="1">
              <a:buFont typeface="Arial" panose="020B0604020202020204" pitchFamily="34" charset="0"/>
              <a:buChar char="•"/>
            </a:pPr>
            <a:endParaRPr lang="en-US" altLang="en-US" sz="2400" dirty="0"/>
          </a:p>
          <a:p>
            <a:pPr marL="342900" indent="-342900" eaLnBrk="1" hangingPunct="1">
              <a:buFont typeface="Arial" panose="020B0604020202020204" pitchFamily="34" charset="0"/>
              <a:buChar char="•"/>
            </a:pPr>
            <a:endParaRPr lang="en-US" altLang="en-US" sz="2400" dirty="0"/>
          </a:p>
          <a:p>
            <a:pPr eaLnBrk="1" hangingPunct="1">
              <a:buFont typeface="Wingdings" panose="05000000000000000000" pitchFamily="2" charset="2"/>
              <a:buNone/>
            </a:pPr>
            <a:endParaRPr lang="en-US" altLang="en-US" dirty="0"/>
          </a:p>
        </p:txBody>
      </p:sp>
    </p:spTree>
    <p:extLst>
      <p:ext uri="{BB962C8B-B14F-4D97-AF65-F5344CB8AC3E}">
        <p14:creationId xmlns:p14="http://schemas.microsoft.com/office/powerpoint/2010/main" val="2861268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8" dur="10" fill="hold"/>
                                        <p:tgtEl>
                                          <p:spTgt spid="6">
                                            <p:txEl>
                                              <p:pRg st="0" end="0"/>
                                            </p:txEl>
                                          </p:spTgt>
                                        </p:tgtEl>
                                        <p:attrNameLst>
                                          <p:attrName>ppt_y</p:attrName>
                                        </p:attrNameLst>
                                      </p:cBhvr>
                                      <p:tavLst>
                                        <p:tav tm="0">
                                          <p:val>
                                            <p:strVal val="#ppt_y-#ppt_h/2"/>
                                          </p:val>
                                        </p:tav>
                                        <p:tav tm="100000">
                                          <p:val>
                                            <p:strVal val="#ppt_y"/>
                                          </p:val>
                                        </p:tav>
                                      </p:tavLst>
                                    </p:anim>
                                    <p:anim calcmode="lin" valueType="num">
                                      <p:cBhvr>
                                        <p:cTn id="9" dur="10" fill="hold"/>
                                        <p:tgtEl>
                                          <p:spTgt spid="6">
                                            <p:txEl>
                                              <p:pRg st="0" end="0"/>
                                            </p:txEl>
                                          </p:spTgt>
                                        </p:tgtEl>
                                        <p:attrNameLst>
                                          <p:attrName>ppt_w</p:attrName>
                                        </p:attrNameLst>
                                      </p:cBhvr>
                                      <p:tavLst>
                                        <p:tav tm="0">
                                          <p:val>
                                            <p:strVal val="#ppt_w"/>
                                          </p:val>
                                        </p:tav>
                                        <p:tav tm="100000">
                                          <p:val>
                                            <p:strVal val="#ppt_w"/>
                                          </p:val>
                                        </p:tav>
                                      </p:tavLst>
                                    </p:anim>
                                    <p:anim calcmode="lin" valueType="num">
                                      <p:cBhvr>
                                        <p:cTn id="10" dur="10" fill="hold"/>
                                        <p:tgtEl>
                                          <p:spTgt spid="6">
                                            <p:txEl>
                                              <p:pRg st="0" end="0"/>
                                            </p:txEl>
                                          </p:spTgt>
                                        </p:tgtEl>
                                        <p:attrNameLst>
                                          <p:attrName>ppt_h</p:attrName>
                                        </p:attrNameLst>
                                      </p:cBhvr>
                                      <p:tavLst>
                                        <p:tav tm="0">
                                          <p:val>
                                            <p:fltVal val="0"/>
                                          </p:val>
                                        </p:tav>
                                        <p:tav tm="100000">
                                          <p:val>
                                            <p:strVal val="#ppt_h"/>
                                          </p:val>
                                        </p:tav>
                                      </p:tavLst>
                                    </p:anim>
                                  </p:childTnLst>
                                </p:cTn>
                              </p:par>
                            </p:childTnLst>
                          </p:cTn>
                        </p:par>
                        <p:par>
                          <p:cTn id="11" fill="hold">
                            <p:stCondLst>
                              <p:cond delay="10"/>
                            </p:stCondLst>
                            <p:childTnLst>
                              <p:par>
                                <p:cTn id="12" presetID="17" presetClass="entr" presetSubtype="1" fill="hold" grpId="0" nodeType="after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1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5" dur="10" fill="hold"/>
                                        <p:tgtEl>
                                          <p:spTgt spid="6">
                                            <p:txEl>
                                              <p:pRg st="1" end="1"/>
                                            </p:txEl>
                                          </p:spTgt>
                                        </p:tgtEl>
                                        <p:attrNameLst>
                                          <p:attrName>ppt_y</p:attrName>
                                        </p:attrNameLst>
                                      </p:cBhvr>
                                      <p:tavLst>
                                        <p:tav tm="0">
                                          <p:val>
                                            <p:strVal val="#ppt_y-#ppt_h/2"/>
                                          </p:val>
                                        </p:tav>
                                        <p:tav tm="100000">
                                          <p:val>
                                            <p:strVal val="#ppt_y"/>
                                          </p:val>
                                        </p:tav>
                                      </p:tavLst>
                                    </p:anim>
                                    <p:anim calcmode="lin" valueType="num">
                                      <p:cBhvr>
                                        <p:cTn id="16" dur="10" fill="hold"/>
                                        <p:tgtEl>
                                          <p:spTgt spid="6">
                                            <p:txEl>
                                              <p:pRg st="1" end="1"/>
                                            </p:txEl>
                                          </p:spTgt>
                                        </p:tgtEl>
                                        <p:attrNameLst>
                                          <p:attrName>ppt_w</p:attrName>
                                        </p:attrNameLst>
                                      </p:cBhvr>
                                      <p:tavLst>
                                        <p:tav tm="0">
                                          <p:val>
                                            <p:strVal val="#ppt_w"/>
                                          </p:val>
                                        </p:tav>
                                        <p:tav tm="100000">
                                          <p:val>
                                            <p:strVal val="#ppt_w"/>
                                          </p:val>
                                        </p:tav>
                                      </p:tavLst>
                                    </p:anim>
                                    <p:anim calcmode="lin" valueType="num">
                                      <p:cBhvr>
                                        <p:cTn id="17" dur="10" fill="hold"/>
                                        <p:tgtEl>
                                          <p:spTgt spid="6">
                                            <p:txEl>
                                              <p:pRg st="1" end="1"/>
                                            </p:txEl>
                                          </p:spTgt>
                                        </p:tgtEl>
                                        <p:attrNameLst>
                                          <p:attrName>ppt_h</p:attrName>
                                        </p:attrNameLst>
                                      </p:cBhvr>
                                      <p:tavLst>
                                        <p:tav tm="0">
                                          <p:val>
                                            <p:fltVal val="0"/>
                                          </p:val>
                                        </p:tav>
                                        <p:tav tm="100000">
                                          <p:val>
                                            <p:strVal val="#ppt_h"/>
                                          </p:val>
                                        </p:tav>
                                      </p:tavLst>
                                    </p:anim>
                                  </p:childTnLst>
                                </p:cTn>
                              </p:par>
                            </p:childTnLst>
                          </p:cTn>
                        </p:par>
                        <p:par>
                          <p:cTn id="18" fill="hold">
                            <p:stCondLst>
                              <p:cond delay="20"/>
                            </p:stCondLst>
                            <p:childTnLst>
                              <p:par>
                                <p:cTn id="19" presetID="17" presetClass="entr" presetSubtype="1" fill="hold" grpId="0" nodeType="after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2" dur="10" fill="hold"/>
                                        <p:tgtEl>
                                          <p:spTgt spid="6">
                                            <p:txEl>
                                              <p:pRg st="2" end="2"/>
                                            </p:txEl>
                                          </p:spTgt>
                                        </p:tgtEl>
                                        <p:attrNameLst>
                                          <p:attrName>ppt_y</p:attrName>
                                        </p:attrNameLst>
                                      </p:cBhvr>
                                      <p:tavLst>
                                        <p:tav tm="0">
                                          <p:val>
                                            <p:strVal val="#ppt_y-#ppt_h/2"/>
                                          </p:val>
                                        </p:tav>
                                        <p:tav tm="100000">
                                          <p:val>
                                            <p:strVal val="#ppt_y"/>
                                          </p:val>
                                        </p:tav>
                                      </p:tavLst>
                                    </p:anim>
                                    <p:anim calcmode="lin" valueType="num">
                                      <p:cBhvr>
                                        <p:cTn id="23" dur="10" fill="hold"/>
                                        <p:tgtEl>
                                          <p:spTgt spid="6">
                                            <p:txEl>
                                              <p:pRg st="2" end="2"/>
                                            </p:txEl>
                                          </p:spTgt>
                                        </p:tgtEl>
                                        <p:attrNameLst>
                                          <p:attrName>ppt_w</p:attrName>
                                        </p:attrNameLst>
                                      </p:cBhvr>
                                      <p:tavLst>
                                        <p:tav tm="0">
                                          <p:val>
                                            <p:strVal val="#ppt_w"/>
                                          </p:val>
                                        </p:tav>
                                        <p:tav tm="100000">
                                          <p:val>
                                            <p:strVal val="#ppt_w"/>
                                          </p:val>
                                        </p:tav>
                                      </p:tavLst>
                                    </p:anim>
                                    <p:anim calcmode="lin" valueType="num">
                                      <p:cBhvr>
                                        <p:cTn id="24" dur="10" fill="hold"/>
                                        <p:tgtEl>
                                          <p:spTgt spid="6">
                                            <p:txEl>
                                              <p:pRg st="2" end="2"/>
                                            </p:txEl>
                                          </p:spTgt>
                                        </p:tgtEl>
                                        <p:attrNameLst>
                                          <p:attrName>ppt_h</p:attrName>
                                        </p:attrNameLst>
                                      </p:cBhvr>
                                      <p:tavLst>
                                        <p:tav tm="0">
                                          <p:val>
                                            <p:fltVal val="0"/>
                                          </p:val>
                                        </p:tav>
                                        <p:tav tm="100000">
                                          <p:val>
                                            <p:strVal val="#ppt_h"/>
                                          </p:val>
                                        </p:tav>
                                      </p:tavLst>
                                    </p:anim>
                                  </p:childTnLst>
                                </p:cTn>
                              </p:par>
                            </p:childTnLst>
                          </p:cTn>
                        </p:par>
                        <p:par>
                          <p:cTn id="25" fill="hold">
                            <p:stCondLst>
                              <p:cond delay="30"/>
                            </p:stCondLst>
                            <p:childTnLst>
                              <p:par>
                                <p:cTn id="26" presetID="17" presetClass="entr" presetSubtype="1" fill="hold" grpId="0" nodeType="after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1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9" dur="10" fill="hold"/>
                                        <p:tgtEl>
                                          <p:spTgt spid="6">
                                            <p:txEl>
                                              <p:pRg st="3" end="3"/>
                                            </p:txEl>
                                          </p:spTgt>
                                        </p:tgtEl>
                                        <p:attrNameLst>
                                          <p:attrName>ppt_y</p:attrName>
                                        </p:attrNameLst>
                                      </p:cBhvr>
                                      <p:tavLst>
                                        <p:tav tm="0">
                                          <p:val>
                                            <p:strVal val="#ppt_y-#ppt_h/2"/>
                                          </p:val>
                                        </p:tav>
                                        <p:tav tm="100000">
                                          <p:val>
                                            <p:strVal val="#ppt_y"/>
                                          </p:val>
                                        </p:tav>
                                      </p:tavLst>
                                    </p:anim>
                                    <p:anim calcmode="lin" valueType="num">
                                      <p:cBhvr>
                                        <p:cTn id="30" dur="10" fill="hold"/>
                                        <p:tgtEl>
                                          <p:spTgt spid="6">
                                            <p:txEl>
                                              <p:pRg st="3" end="3"/>
                                            </p:txEl>
                                          </p:spTgt>
                                        </p:tgtEl>
                                        <p:attrNameLst>
                                          <p:attrName>ppt_w</p:attrName>
                                        </p:attrNameLst>
                                      </p:cBhvr>
                                      <p:tavLst>
                                        <p:tav tm="0">
                                          <p:val>
                                            <p:strVal val="#ppt_w"/>
                                          </p:val>
                                        </p:tav>
                                        <p:tav tm="100000">
                                          <p:val>
                                            <p:strVal val="#ppt_w"/>
                                          </p:val>
                                        </p:tav>
                                      </p:tavLst>
                                    </p:anim>
                                    <p:anim calcmode="lin" valueType="num">
                                      <p:cBhvr>
                                        <p:cTn id="31" dur="10" fill="hold"/>
                                        <p:tgtEl>
                                          <p:spTgt spid="6">
                                            <p:txEl>
                                              <p:pRg st="3" end="3"/>
                                            </p:txEl>
                                          </p:spTgt>
                                        </p:tgtEl>
                                        <p:attrNameLst>
                                          <p:attrName>ppt_h</p:attrName>
                                        </p:attrNameLst>
                                      </p:cBhvr>
                                      <p:tavLst>
                                        <p:tav tm="0">
                                          <p:val>
                                            <p:fltVal val="0"/>
                                          </p:val>
                                        </p:tav>
                                        <p:tav tm="100000">
                                          <p:val>
                                            <p:strVal val="#ppt_h"/>
                                          </p:val>
                                        </p:tav>
                                      </p:tavLst>
                                    </p:anim>
                                  </p:childTnLst>
                                </p:cTn>
                              </p:par>
                            </p:childTnLst>
                          </p:cTn>
                        </p:par>
                        <p:par>
                          <p:cTn id="32" fill="hold">
                            <p:stCondLst>
                              <p:cond delay="40"/>
                            </p:stCondLst>
                            <p:childTnLst>
                              <p:par>
                                <p:cTn id="33" presetID="17" presetClass="entr" presetSubtype="1" fill="hold" grpId="0" nodeType="after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1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6" dur="10" fill="hold"/>
                                        <p:tgtEl>
                                          <p:spTgt spid="6">
                                            <p:txEl>
                                              <p:pRg st="4" end="4"/>
                                            </p:txEl>
                                          </p:spTgt>
                                        </p:tgtEl>
                                        <p:attrNameLst>
                                          <p:attrName>ppt_y</p:attrName>
                                        </p:attrNameLst>
                                      </p:cBhvr>
                                      <p:tavLst>
                                        <p:tav tm="0">
                                          <p:val>
                                            <p:strVal val="#ppt_y-#ppt_h/2"/>
                                          </p:val>
                                        </p:tav>
                                        <p:tav tm="100000">
                                          <p:val>
                                            <p:strVal val="#ppt_y"/>
                                          </p:val>
                                        </p:tav>
                                      </p:tavLst>
                                    </p:anim>
                                    <p:anim calcmode="lin" valueType="num">
                                      <p:cBhvr>
                                        <p:cTn id="37" dur="10" fill="hold"/>
                                        <p:tgtEl>
                                          <p:spTgt spid="6">
                                            <p:txEl>
                                              <p:pRg st="4" end="4"/>
                                            </p:txEl>
                                          </p:spTgt>
                                        </p:tgtEl>
                                        <p:attrNameLst>
                                          <p:attrName>ppt_w</p:attrName>
                                        </p:attrNameLst>
                                      </p:cBhvr>
                                      <p:tavLst>
                                        <p:tav tm="0">
                                          <p:val>
                                            <p:strVal val="#ppt_w"/>
                                          </p:val>
                                        </p:tav>
                                        <p:tav tm="100000">
                                          <p:val>
                                            <p:strVal val="#ppt_w"/>
                                          </p:val>
                                        </p:tav>
                                      </p:tavLst>
                                    </p:anim>
                                    <p:anim calcmode="lin" valueType="num">
                                      <p:cBhvr>
                                        <p:cTn id="38" dur="10" fill="hold"/>
                                        <p:tgtEl>
                                          <p:spTgt spid="6">
                                            <p:txEl>
                                              <p:pRg st="4" end="4"/>
                                            </p:txEl>
                                          </p:spTgt>
                                        </p:tgtEl>
                                        <p:attrNameLst>
                                          <p:attrName>ppt_h</p:attrName>
                                        </p:attrNameLst>
                                      </p:cBhvr>
                                      <p:tavLst>
                                        <p:tav tm="0">
                                          <p:val>
                                            <p:fltVal val="0"/>
                                          </p:val>
                                        </p:tav>
                                        <p:tav tm="100000">
                                          <p:val>
                                            <p:strVal val="#ppt_h"/>
                                          </p:val>
                                        </p:tav>
                                      </p:tavLst>
                                    </p:anim>
                                  </p:childTnLst>
                                </p:cTn>
                              </p:par>
                            </p:childTnLst>
                          </p:cTn>
                        </p:par>
                        <p:par>
                          <p:cTn id="39" fill="hold">
                            <p:stCondLst>
                              <p:cond delay="50"/>
                            </p:stCondLst>
                            <p:childTnLst>
                              <p:par>
                                <p:cTn id="40" presetID="17" presetClass="entr" presetSubtype="1" fill="hold" grpId="0" nodeType="after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1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3" dur="10" fill="hold"/>
                                        <p:tgtEl>
                                          <p:spTgt spid="6">
                                            <p:txEl>
                                              <p:pRg st="5" end="5"/>
                                            </p:txEl>
                                          </p:spTgt>
                                        </p:tgtEl>
                                        <p:attrNameLst>
                                          <p:attrName>ppt_y</p:attrName>
                                        </p:attrNameLst>
                                      </p:cBhvr>
                                      <p:tavLst>
                                        <p:tav tm="0">
                                          <p:val>
                                            <p:strVal val="#ppt_y-#ppt_h/2"/>
                                          </p:val>
                                        </p:tav>
                                        <p:tav tm="100000">
                                          <p:val>
                                            <p:strVal val="#ppt_y"/>
                                          </p:val>
                                        </p:tav>
                                      </p:tavLst>
                                    </p:anim>
                                    <p:anim calcmode="lin" valueType="num">
                                      <p:cBhvr>
                                        <p:cTn id="44" dur="10" fill="hold"/>
                                        <p:tgtEl>
                                          <p:spTgt spid="6">
                                            <p:txEl>
                                              <p:pRg st="5" end="5"/>
                                            </p:txEl>
                                          </p:spTgt>
                                        </p:tgtEl>
                                        <p:attrNameLst>
                                          <p:attrName>ppt_w</p:attrName>
                                        </p:attrNameLst>
                                      </p:cBhvr>
                                      <p:tavLst>
                                        <p:tav tm="0">
                                          <p:val>
                                            <p:strVal val="#ppt_w"/>
                                          </p:val>
                                        </p:tav>
                                        <p:tav tm="100000">
                                          <p:val>
                                            <p:strVal val="#ppt_w"/>
                                          </p:val>
                                        </p:tav>
                                      </p:tavLst>
                                    </p:anim>
                                    <p:anim calcmode="lin" valueType="num">
                                      <p:cBhvr>
                                        <p:cTn id="45" dur="10" fill="hold"/>
                                        <p:tgtEl>
                                          <p:spTgt spid="6">
                                            <p:txEl>
                                              <p:pRg st="5" end="5"/>
                                            </p:txEl>
                                          </p:spTgt>
                                        </p:tgtEl>
                                        <p:attrNameLst>
                                          <p:attrName>ppt_h</p:attrName>
                                        </p:attrNameLst>
                                      </p:cBhvr>
                                      <p:tavLst>
                                        <p:tav tm="0">
                                          <p:val>
                                            <p:fltVal val="0"/>
                                          </p:val>
                                        </p:tav>
                                        <p:tav tm="100000">
                                          <p:val>
                                            <p:strVal val="#ppt_h"/>
                                          </p:val>
                                        </p:tav>
                                      </p:tavLst>
                                    </p:anim>
                                  </p:childTnLst>
                                </p:cTn>
                              </p:par>
                            </p:childTnLst>
                          </p:cTn>
                        </p:par>
                        <p:par>
                          <p:cTn id="46" fill="hold">
                            <p:stCondLst>
                              <p:cond delay="60"/>
                            </p:stCondLst>
                            <p:childTnLst>
                              <p:par>
                                <p:cTn id="47" presetID="17" presetClass="entr" presetSubtype="1" fill="hold" grpId="0" nodeType="after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1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0" dur="10" fill="hold"/>
                                        <p:tgtEl>
                                          <p:spTgt spid="6">
                                            <p:txEl>
                                              <p:pRg st="6" end="6"/>
                                            </p:txEl>
                                          </p:spTgt>
                                        </p:tgtEl>
                                        <p:attrNameLst>
                                          <p:attrName>ppt_y</p:attrName>
                                        </p:attrNameLst>
                                      </p:cBhvr>
                                      <p:tavLst>
                                        <p:tav tm="0">
                                          <p:val>
                                            <p:strVal val="#ppt_y-#ppt_h/2"/>
                                          </p:val>
                                        </p:tav>
                                        <p:tav tm="100000">
                                          <p:val>
                                            <p:strVal val="#ppt_y"/>
                                          </p:val>
                                        </p:tav>
                                      </p:tavLst>
                                    </p:anim>
                                    <p:anim calcmode="lin" valueType="num">
                                      <p:cBhvr>
                                        <p:cTn id="51" dur="10" fill="hold"/>
                                        <p:tgtEl>
                                          <p:spTgt spid="6">
                                            <p:txEl>
                                              <p:pRg st="6" end="6"/>
                                            </p:txEl>
                                          </p:spTgt>
                                        </p:tgtEl>
                                        <p:attrNameLst>
                                          <p:attrName>ppt_w</p:attrName>
                                        </p:attrNameLst>
                                      </p:cBhvr>
                                      <p:tavLst>
                                        <p:tav tm="0">
                                          <p:val>
                                            <p:strVal val="#ppt_w"/>
                                          </p:val>
                                        </p:tav>
                                        <p:tav tm="100000">
                                          <p:val>
                                            <p:strVal val="#ppt_w"/>
                                          </p:val>
                                        </p:tav>
                                      </p:tavLst>
                                    </p:anim>
                                    <p:anim calcmode="lin" valueType="num">
                                      <p:cBhvr>
                                        <p:cTn id="52" dur="10" fill="hold"/>
                                        <p:tgtEl>
                                          <p:spTgt spid="6">
                                            <p:txEl>
                                              <p:pRg st="6" end="6"/>
                                            </p:txEl>
                                          </p:spTgt>
                                        </p:tgtEl>
                                        <p:attrNameLst>
                                          <p:attrName>ppt_h</p:attrName>
                                        </p:attrNameLst>
                                      </p:cBhvr>
                                      <p:tavLst>
                                        <p:tav tm="0">
                                          <p:val>
                                            <p:fltVal val="0"/>
                                          </p:val>
                                        </p:tav>
                                        <p:tav tm="100000">
                                          <p:val>
                                            <p:strVal val="#ppt_h"/>
                                          </p:val>
                                        </p:tav>
                                      </p:tavLst>
                                    </p:anim>
                                  </p:childTnLst>
                                </p:cTn>
                              </p:par>
                            </p:childTnLst>
                          </p:cTn>
                        </p:par>
                        <p:par>
                          <p:cTn id="53" fill="hold">
                            <p:stCondLst>
                              <p:cond delay="70"/>
                            </p:stCondLst>
                            <p:childTnLst>
                              <p:par>
                                <p:cTn id="54" presetID="17" presetClass="entr" presetSubtype="1" fill="hold" grpId="0" nodeType="after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 calcmode="lin" valueType="num">
                                      <p:cBhvr>
                                        <p:cTn id="56" dur="1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7" dur="10" fill="hold"/>
                                        <p:tgtEl>
                                          <p:spTgt spid="6">
                                            <p:txEl>
                                              <p:pRg st="7" end="7"/>
                                            </p:txEl>
                                          </p:spTgt>
                                        </p:tgtEl>
                                        <p:attrNameLst>
                                          <p:attrName>ppt_y</p:attrName>
                                        </p:attrNameLst>
                                      </p:cBhvr>
                                      <p:tavLst>
                                        <p:tav tm="0">
                                          <p:val>
                                            <p:strVal val="#ppt_y-#ppt_h/2"/>
                                          </p:val>
                                        </p:tav>
                                        <p:tav tm="100000">
                                          <p:val>
                                            <p:strVal val="#ppt_y"/>
                                          </p:val>
                                        </p:tav>
                                      </p:tavLst>
                                    </p:anim>
                                    <p:anim calcmode="lin" valueType="num">
                                      <p:cBhvr>
                                        <p:cTn id="58" dur="10" fill="hold"/>
                                        <p:tgtEl>
                                          <p:spTgt spid="6">
                                            <p:txEl>
                                              <p:pRg st="7" end="7"/>
                                            </p:txEl>
                                          </p:spTgt>
                                        </p:tgtEl>
                                        <p:attrNameLst>
                                          <p:attrName>ppt_w</p:attrName>
                                        </p:attrNameLst>
                                      </p:cBhvr>
                                      <p:tavLst>
                                        <p:tav tm="0">
                                          <p:val>
                                            <p:strVal val="#ppt_w"/>
                                          </p:val>
                                        </p:tav>
                                        <p:tav tm="100000">
                                          <p:val>
                                            <p:strVal val="#ppt_w"/>
                                          </p:val>
                                        </p:tav>
                                      </p:tavLst>
                                    </p:anim>
                                    <p:anim calcmode="lin" valueType="num">
                                      <p:cBhvr>
                                        <p:cTn id="59" dur="10" fill="hold"/>
                                        <p:tgtEl>
                                          <p:spTgt spid="6">
                                            <p:txEl>
                                              <p:pRg st="7" end="7"/>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7B7B8-B286-AFD2-5758-D00B1CB1E6FE}"/>
            </a:ext>
          </a:extLst>
        </p:cNvPr>
        <p:cNvGrpSpPr/>
        <p:nvPr/>
      </p:nvGrpSpPr>
      <p:grpSpPr>
        <a:xfrm>
          <a:off x="0" y="0"/>
          <a:ext cx="0" cy="0"/>
          <a:chOff x="0" y="0"/>
          <a:chExt cx="0" cy="0"/>
        </a:xfrm>
      </p:grpSpPr>
      <p:sp>
        <p:nvSpPr>
          <p:cNvPr id="368642" name="Rectangle 3">
            <a:extLst>
              <a:ext uri="{FF2B5EF4-FFF2-40B4-BE49-F238E27FC236}">
                <a16:creationId xmlns:a16="http://schemas.microsoft.com/office/drawing/2014/main" id="{5D339366-BD3F-B97D-1C77-562857CA89E5}"/>
              </a:ext>
            </a:extLst>
          </p:cNvPr>
          <p:cNvSpPr>
            <a:spLocks noGrp="1" noChangeArrowheads="1"/>
          </p:cNvSpPr>
          <p:nvPr>
            <p:ph type="body" idx="1"/>
          </p:nvPr>
        </p:nvSpPr>
        <p:spPr>
          <a:xfrm>
            <a:off x="697584" y="1911350"/>
            <a:ext cx="7978104" cy="4946650"/>
          </a:xfrm>
        </p:spPr>
        <p:txBody>
          <a:bodyPr/>
          <a:lstStyle/>
          <a:p>
            <a:pPr>
              <a:lnSpc>
                <a:spcPct val="90000"/>
              </a:lnSpc>
            </a:pPr>
            <a:r>
              <a:rPr lang="en-US" dirty="0"/>
              <a:t>A qualified charitable distribution (QCD) can be a great way to reduce required minimum distributions (RMDs) and optimize the tax benefits of giving or </a:t>
            </a:r>
            <a:r>
              <a:rPr lang="en-US" dirty="0">
                <a:solidFill>
                  <a:srgbClr val="FF0000"/>
                </a:solidFill>
              </a:rPr>
              <a:t>receive a life income from Charitable trusts or Charitable gift annuity.</a:t>
            </a:r>
          </a:p>
          <a:p>
            <a:pPr>
              <a:lnSpc>
                <a:spcPct val="90000"/>
              </a:lnSpc>
            </a:pPr>
            <a:r>
              <a:rPr lang="en-US" dirty="0"/>
              <a:t>One-time transfer only</a:t>
            </a:r>
          </a:p>
          <a:p>
            <a:pPr>
              <a:lnSpc>
                <a:spcPct val="90000"/>
              </a:lnSpc>
            </a:pPr>
            <a:r>
              <a:rPr lang="en-US" dirty="0"/>
              <a:t>Beneficiary either donor, spouse or donor and spouse</a:t>
            </a:r>
            <a:endParaRPr lang="en-US" sz="2400" dirty="0"/>
          </a:p>
          <a:p>
            <a:pPr>
              <a:lnSpc>
                <a:spcPct val="90000"/>
              </a:lnSpc>
            </a:pPr>
            <a:r>
              <a:rPr lang="en-US" sz="2400" b="1" dirty="0">
                <a:solidFill>
                  <a:srgbClr val="FF0000"/>
                </a:solidFill>
              </a:rPr>
              <a:t>$54,000 </a:t>
            </a:r>
            <a:r>
              <a:rPr lang="en-US" sz="2400" dirty="0"/>
              <a:t>limit for 2025</a:t>
            </a:r>
          </a:p>
          <a:p>
            <a:pPr>
              <a:lnSpc>
                <a:spcPct val="90000"/>
              </a:lnSpc>
            </a:pPr>
            <a:r>
              <a:rPr lang="en-US" dirty="0"/>
              <a:t>Minimum </a:t>
            </a:r>
            <a:r>
              <a:rPr lang="en-US" b="1" dirty="0">
                <a:solidFill>
                  <a:srgbClr val="FF0000"/>
                </a:solidFill>
              </a:rPr>
              <a:t>5.00%</a:t>
            </a:r>
            <a:r>
              <a:rPr lang="en-US" dirty="0"/>
              <a:t> payout rate</a:t>
            </a:r>
          </a:p>
          <a:p>
            <a:pPr>
              <a:lnSpc>
                <a:spcPct val="90000"/>
              </a:lnSpc>
            </a:pPr>
            <a:r>
              <a:rPr lang="en-US" dirty="0"/>
              <a:t>No charitable deduction = no tax on RMD withdrawal</a:t>
            </a:r>
          </a:p>
          <a:p>
            <a:pPr>
              <a:lnSpc>
                <a:spcPct val="90000"/>
              </a:lnSpc>
            </a:pPr>
            <a:r>
              <a:rPr lang="en-US" dirty="0"/>
              <a:t>Single life CGA for age 71 is 6.4%</a:t>
            </a:r>
          </a:p>
          <a:p>
            <a:pPr>
              <a:lnSpc>
                <a:spcPct val="90000"/>
              </a:lnSpc>
            </a:pPr>
            <a:r>
              <a:rPr lang="en-US" dirty="0"/>
              <a:t>Two life CGA for ages 81/69 is 5.9%</a:t>
            </a:r>
          </a:p>
          <a:p>
            <a:pPr>
              <a:lnSpc>
                <a:spcPct val="90000"/>
              </a:lnSpc>
            </a:pPr>
            <a:r>
              <a:rPr lang="en-US" dirty="0"/>
              <a:t>Payments taxed at ordinary income rates</a:t>
            </a:r>
          </a:p>
          <a:p>
            <a:pPr marL="0" indent="0">
              <a:lnSpc>
                <a:spcPct val="90000"/>
              </a:lnSpc>
              <a:buNone/>
            </a:pPr>
            <a:endParaRPr lang="en-US" sz="1800" dirty="0"/>
          </a:p>
          <a:p>
            <a:pPr lvl="1">
              <a:lnSpc>
                <a:spcPct val="90000"/>
              </a:lnSpc>
            </a:pPr>
            <a:endParaRPr lang="en-US" sz="2000" dirty="0"/>
          </a:p>
        </p:txBody>
      </p:sp>
      <p:sp>
        <p:nvSpPr>
          <p:cNvPr id="368643" name="Rectangle 7">
            <a:extLst>
              <a:ext uri="{FF2B5EF4-FFF2-40B4-BE49-F238E27FC236}">
                <a16:creationId xmlns:a16="http://schemas.microsoft.com/office/drawing/2014/main" id="{8C7EEB75-0D90-C7DA-938E-A43B1FAC744F}"/>
              </a:ext>
            </a:extLst>
          </p:cNvPr>
          <p:cNvSpPr>
            <a:spLocks noGrp="1" noChangeArrowheads="1"/>
          </p:cNvSpPr>
          <p:nvPr>
            <p:ph type="title"/>
          </p:nvPr>
        </p:nvSpPr>
        <p:spPr>
          <a:noFill/>
        </p:spPr>
        <p:txBody>
          <a:bodyPr/>
          <a:lstStyle/>
          <a:p>
            <a:r>
              <a:rPr lang="en-US" sz="3200" dirty="0">
                <a:cs typeface="Arial" panose="020B0604020202020204" pitchFamily="34" charset="0"/>
              </a:rPr>
              <a:t>Effective giving #5</a:t>
            </a:r>
            <a:br>
              <a:rPr lang="en-US" sz="3200" dirty="0">
                <a:cs typeface="Arial" panose="020B0604020202020204" pitchFamily="34" charset="0"/>
              </a:rPr>
            </a:br>
            <a:r>
              <a:rPr lang="en-US" sz="3200" dirty="0">
                <a:cs typeface="Arial" panose="020B0604020202020204" pitchFamily="34" charset="0"/>
              </a:rPr>
              <a:t>QCD for life in</a:t>
            </a:r>
            <a:r>
              <a:rPr lang="en-US" dirty="0">
                <a:cs typeface="Arial" panose="020B0604020202020204" pitchFamily="34" charset="0"/>
              </a:rPr>
              <a:t>come</a:t>
            </a:r>
            <a:endParaRPr lang="en-US" sz="3200" dirty="0">
              <a:cs typeface="Arial" panose="020B0604020202020204" pitchFamily="34" charset="0"/>
            </a:endParaRPr>
          </a:p>
        </p:txBody>
      </p:sp>
      <p:pic>
        <p:nvPicPr>
          <p:cNvPr id="4" name="Content Placeholder 4">
            <a:extLst>
              <a:ext uri="{FF2B5EF4-FFF2-40B4-BE49-F238E27FC236}">
                <a16:creationId xmlns:a16="http://schemas.microsoft.com/office/drawing/2014/main" id="{54A01EF2-051B-A2AE-20FB-C30A97F91D53}"/>
              </a:ext>
            </a:extLst>
          </p:cNvPr>
          <p:cNvPicPr>
            <a:picLocks noChangeAspect="1"/>
          </p:cNvPicPr>
          <p:nvPr/>
        </p:nvPicPr>
        <p:blipFill>
          <a:blip r:embed="rId3"/>
          <a:stretch>
            <a:fillRect/>
          </a:stretch>
        </p:blipFill>
        <p:spPr bwMode="auto">
          <a:xfrm>
            <a:off x="5632450" y="162020"/>
            <a:ext cx="3109214" cy="1566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35070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4ED024-C3B7-796C-7F61-90A525CCAD40}"/>
              </a:ext>
            </a:extLst>
          </p:cNvPr>
          <p:cNvSpPr>
            <a:spLocks noGrp="1"/>
          </p:cNvSpPr>
          <p:nvPr>
            <p:ph type="title"/>
          </p:nvPr>
        </p:nvSpPr>
        <p:spPr>
          <a:xfrm>
            <a:off x="1160084" y="348425"/>
            <a:ext cx="7793037" cy="1462087"/>
          </a:xfrm>
        </p:spPr>
        <p:txBody>
          <a:bodyPr/>
          <a:lstStyle/>
          <a:p>
            <a:r>
              <a:rPr lang="en-US" sz="3200" dirty="0">
                <a:cs typeface="Arial" panose="020B0604020202020204" pitchFamily="34" charset="0"/>
              </a:rPr>
              <a:t>Effective giving #5</a:t>
            </a:r>
            <a:br>
              <a:rPr lang="en-US" sz="3200" dirty="0">
                <a:cs typeface="Arial" panose="020B0604020202020204" pitchFamily="34" charset="0"/>
              </a:rPr>
            </a:br>
            <a:r>
              <a:rPr lang="en-US" sz="3200" dirty="0">
                <a:cs typeface="Arial" panose="020B0604020202020204" pitchFamily="34" charset="0"/>
              </a:rPr>
              <a:t>QCD for life in</a:t>
            </a:r>
            <a:r>
              <a:rPr lang="en-US" dirty="0">
                <a:cs typeface="Arial" panose="020B0604020202020204" pitchFamily="34" charset="0"/>
              </a:rPr>
              <a:t>come</a:t>
            </a:r>
            <a:endParaRPr lang="en-US" dirty="0"/>
          </a:p>
        </p:txBody>
      </p:sp>
      <p:pic>
        <p:nvPicPr>
          <p:cNvPr id="7" name="Content Placeholder 4">
            <a:extLst>
              <a:ext uri="{FF2B5EF4-FFF2-40B4-BE49-F238E27FC236}">
                <a16:creationId xmlns:a16="http://schemas.microsoft.com/office/drawing/2014/main" id="{B09A5B5A-122C-E3B5-5A13-C5C7C219645F}"/>
              </a:ext>
            </a:extLst>
          </p:cNvPr>
          <p:cNvPicPr>
            <a:picLocks noChangeAspect="1"/>
          </p:cNvPicPr>
          <p:nvPr/>
        </p:nvPicPr>
        <p:blipFill>
          <a:blip r:embed="rId2"/>
          <a:stretch>
            <a:fillRect/>
          </a:stretch>
        </p:blipFill>
        <p:spPr bwMode="auto">
          <a:xfrm>
            <a:off x="5632449" y="162020"/>
            <a:ext cx="3320671" cy="1566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a:extLst>
              <a:ext uri="{FF2B5EF4-FFF2-40B4-BE49-F238E27FC236}">
                <a16:creationId xmlns:a16="http://schemas.microsoft.com/office/drawing/2014/main" id="{0CB5DB54-C273-5653-DF8B-0239D6C015F4}"/>
              </a:ext>
            </a:extLst>
          </p:cNvPr>
          <p:cNvPicPr>
            <a:picLocks noChangeAspect="1"/>
          </p:cNvPicPr>
          <p:nvPr/>
        </p:nvPicPr>
        <p:blipFill>
          <a:blip r:embed="rId3"/>
          <a:stretch>
            <a:fillRect/>
          </a:stretch>
        </p:blipFill>
        <p:spPr>
          <a:xfrm>
            <a:off x="0" y="1728693"/>
            <a:ext cx="9144000" cy="6004796"/>
          </a:xfrm>
          <a:prstGeom prst="rect">
            <a:avLst/>
          </a:prstGeom>
        </p:spPr>
      </p:pic>
    </p:spTree>
    <p:extLst>
      <p:ext uri="{BB962C8B-B14F-4D97-AF65-F5344CB8AC3E}">
        <p14:creationId xmlns:p14="http://schemas.microsoft.com/office/powerpoint/2010/main" val="297093739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1BAD5-0310-48E4-AD28-D439F40AA528}"/>
              </a:ext>
            </a:extLst>
          </p:cNvPr>
          <p:cNvSpPr>
            <a:spLocks noGrp="1"/>
          </p:cNvSpPr>
          <p:nvPr>
            <p:ph type="title"/>
          </p:nvPr>
        </p:nvSpPr>
        <p:spPr/>
        <p:txBody>
          <a:bodyPr/>
          <a:lstStyle/>
          <a:p>
            <a:r>
              <a:rPr lang="en-US" dirty="0">
                <a:cs typeface="Arial" panose="020B0604020202020204" pitchFamily="34" charset="0"/>
              </a:rPr>
              <a:t>Effective giving #6</a:t>
            </a:r>
            <a:br>
              <a:rPr lang="en-US" dirty="0">
                <a:cs typeface="Arial" panose="020B0604020202020204" pitchFamily="34" charset="0"/>
              </a:rPr>
            </a:br>
            <a:r>
              <a:rPr lang="en-US" dirty="0">
                <a:cs typeface="Arial" panose="020B0604020202020204" pitchFamily="34" charset="0"/>
              </a:rPr>
              <a:t>Donor advised funds “DAF”</a:t>
            </a:r>
          </a:p>
        </p:txBody>
      </p:sp>
      <p:pic>
        <p:nvPicPr>
          <p:cNvPr id="5" name="Content Placeholder 4">
            <a:extLst>
              <a:ext uri="{FF2B5EF4-FFF2-40B4-BE49-F238E27FC236}">
                <a16:creationId xmlns:a16="http://schemas.microsoft.com/office/drawing/2014/main" id="{A107D8C8-C677-4C7B-B11A-C955DCBA02C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9305" y="1809947"/>
            <a:ext cx="7258638" cy="4748898"/>
          </a:xfrm>
        </p:spPr>
      </p:pic>
      <p:pic>
        <p:nvPicPr>
          <p:cNvPr id="7" name="Picture 6">
            <a:extLst>
              <a:ext uri="{FF2B5EF4-FFF2-40B4-BE49-F238E27FC236}">
                <a16:creationId xmlns:a16="http://schemas.microsoft.com/office/drawing/2014/main" id="{292329DE-2E75-4EF7-992D-9112E52700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305" y="5990470"/>
            <a:ext cx="1465022" cy="824844"/>
          </a:xfrm>
          <a:prstGeom prst="rect">
            <a:avLst/>
          </a:prstGeom>
        </p:spPr>
      </p:pic>
    </p:spTree>
    <p:extLst>
      <p:ext uri="{BB962C8B-B14F-4D97-AF65-F5344CB8AC3E}">
        <p14:creationId xmlns:p14="http://schemas.microsoft.com/office/powerpoint/2010/main" val="543538876"/>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D188B-2280-4A11-9B06-811FCC261929}"/>
              </a:ext>
            </a:extLst>
          </p:cNvPr>
          <p:cNvSpPr>
            <a:spLocks noGrp="1"/>
          </p:cNvSpPr>
          <p:nvPr>
            <p:ph type="title"/>
          </p:nvPr>
        </p:nvSpPr>
        <p:spPr/>
        <p:txBody>
          <a:bodyPr/>
          <a:lstStyle/>
          <a:p>
            <a:r>
              <a:rPr lang="en-US" dirty="0">
                <a:cs typeface="Arial" panose="020B0604020202020204" pitchFamily="34" charset="0"/>
              </a:rPr>
              <a:t>Effective giving #6</a:t>
            </a:r>
            <a:br>
              <a:rPr lang="en-US" dirty="0">
                <a:cs typeface="Arial" panose="020B0604020202020204" pitchFamily="34" charset="0"/>
              </a:rPr>
            </a:br>
            <a:r>
              <a:rPr lang="en-US" dirty="0">
                <a:cs typeface="Arial" panose="020B0604020202020204" pitchFamily="34" charset="0"/>
              </a:rPr>
              <a:t>Donor advised funds “DAF”</a:t>
            </a:r>
          </a:p>
        </p:txBody>
      </p:sp>
      <p:sp>
        <p:nvSpPr>
          <p:cNvPr id="3" name="Content Placeholder 2">
            <a:extLst>
              <a:ext uri="{FF2B5EF4-FFF2-40B4-BE49-F238E27FC236}">
                <a16:creationId xmlns:a16="http://schemas.microsoft.com/office/drawing/2014/main" id="{E63C49DE-CB33-40C4-99FC-502DEF398126}"/>
              </a:ext>
            </a:extLst>
          </p:cNvPr>
          <p:cNvSpPr>
            <a:spLocks noGrp="1"/>
          </p:cNvSpPr>
          <p:nvPr>
            <p:ph idx="1"/>
          </p:nvPr>
        </p:nvSpPr>
        <p:spPr>
          <a:xfrm>
            <a:off x="678730" y="2027140"/>
            <a:ext cx="7889859" cy="4750732"/>
          </a:xfrm>
        </p:spPr>
        <p:txBody>
          <a:bodyPr/>
          <a:lstStyle/>
          <a:p>
            <a:r>
              <a:rPr lang="en-US" dirty="0"/>
              <a:t>Give cash now</a:t>
            </a:r>
          </a:p>
          <a:p>
            <a:r>
              <a:rPr lang="en-US" dirty="0">
                <a:solidFill>
                  <a:schemeClr val="tx2"/>
                </a:solidFill>
              </a:rPr>
              <a:t>Maximize charitable deduction in year of your gift</a:t>
            </a:r>
          </a:p>
          <a:p>
            <a:r>
              <a:rPr lang="en-US" dirty="0"/>
              <a:t>Gift appreciated assets to save capital gains taxes</a:t>
            </a:r>
          </a:p>
          <a:p>
            <a:r>
              <a:rPr lang="en-US" dirty="0">
                <a:solidFill>
                  <a:schemeClr val="tx2"/>
                </a:solidFill>
              </a:rPr>
              <a:t>Gift complex assets</a:t>
            </a:r>
          </a:p>
          <a:p>
            <a:r>
              <a:rPr lang="en-US" dirty="0"/>
              <a:t>Front load gifts in high tax years</a:t>
            </a:r>
          </a:p>
          <a:p>
            <a:r>
              <a:rPr lang="en-US" dirty="0">
                <a:solidFill>
                  <a:schemeClr val="tx2"/>
                </a:solidFill>
              </a:rPr>
              <a:t>Grow your fund tax-free &amp; determine investments</a:t>
            </a:r>
          </a:p>
          <a:p>
            <a:r>
              <a:rPr lang="en-US" dirty="0"/>
              <a:t>Time future gifts for maximum charitable impact</a:t>
            </a:r>
          </a:p>
          <a:p>
            <a:pPr lvl="1"/>
            <a:r>
              <a:rPr lang="en-US" dirty="0"/>
              <a:t>No “quid pro quo” benefits</a:t>
            </a:r>
          </a:p>
          <a:p>
            <a:r>
              <a:rPr lang="en-US" dirty="0">
                <a:solidFill>
                  <a:schemeClr val="tx2"/>
                </a:solidFill>
              </a:rPr>
              <a:t>Can make gifts anonymously</a:t>
            </a:r>
          </a:p>
          <a:p>
            <a:r>
              <a:rPr lang="en-US" dirty="0"/>
              <a:t>Less expensive alternative to creating a private foundation</a:t>
            </a:r>
          </a:p>
          <a:p>
            <a:endParaRPr lang="en-US" dirty="0"/>
          </a:p>
          <a:p>
            <a:endParaRPr lang="en-US" dirty="0"/>
          </a:p>
        </p:txBody>
      </p:sp>
    </p:spTree>
    <p:extLst>
      <p:ext uri="{BB962C8B-B14F-4D97-AF65-F5344CB8AC3E}">
        <p14:creationId xmlns:p14="http://schemas.microsoft.com/office/powerpoint/2010/main" val="398615933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9B4FA-87DA-94F0-E85C-99D24B634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8EDF5-6082-B9CB-0CB3-B254677AF186}"/>
              </a:ext>
            </a:extLst>
          </p:cNvPr>
          <p:cNvSpPr>
            <a:spLocks noGrp="1"/>
          </p:cNvSpPr>
          <p:nvPr>
            <p:ph type="title"/>
          </p:nvPr>
        </p:nvSpPr>
        <p:spPr/>
        <p:txBody>
          <a:bodyPr/>
          <a:lstStyle/>
          <a:p>
            <a:r>
              <a:rPr lang="en-US" dirty="0">
                <a:cs typeface="Arial" panose="020B0604020202020204" pitchFamily="34" charset="0"/>
              </a:rPr>
              <a:t>Effective giving #7</a:t>
            </a:r>
            <a:br>
              <a:rPr lang="en-US" dirty="0">
                <a:cs typeface="Arial" panose="020B0604020202020204" pitchFamily="34" charset="0"/>
              </a:rPr>
            </a:br>
            <a:r>
              <a:rPr lang="en-US" dirty="0">
                <a:cs typeface="Arial" panose="020B0604020202020204" pitchFamily="34" charset="0"/>
              </a:rPr>
              <a:t>Personal Endowment Funds</a:t>
            </a:r>
          </a:p>
        </p:txBody>
      </p:sp>
      <p:sp>
        <p:nvSpPr>
          <p:cNvPr id="3" name="Content Placeholder 2">
            <a:extLst>
              <a:ext uri="{FF2B5EF4-FFF2-40B4-BE49-F238E27FC236}">
                <a16:creationId xmlns:a16="http://schemas.microsoft.com/office/drawing/2014/main" id="{F400CBF0-167A-E30E-5130-20FD268C58C9}"/>
              </a:ext>
            </a:extLst>
          </p:cNvPr>
          <p:cNvSpPr>
            <a:spLocks noGrp="1"/>
          </p:cNvSpPr>
          <p:nvPr>
            <p:ph idx="1"/>
          </p:nvPr>
        </p:nvSpPr>
        <p:spPr>
          <a:xfrm>
            <a:off x="678730" y="2027140"/>
            <a:ext cx="7889859" cy="4750732"/>
          </a:xfrm>
        </p:spPr>
        <p:txBody>
          <a:bodyPr/>
          <a:lstStyle/>
          <a:p>
            <a:r>
              <a:rPr lang="en-US" dirty="0"/>
              <a:t>Give cash or appreciated assets now to charity</a:t>
            </a:r>
          </a:p>
          <a:p>
            <a:r>
              <a:rPr lang="en-US" dirty="0">
                <a:solidFill>
                  <a:schemeClr val="tx2"/>
                </a:solidFill>
              </a:rPr>
              <a:t>Maximize charitable deduction in year of your gift</a:t>
            </a:r>
          </a:p>
          <a:p>
            <a:r>
              <a:rPr lang="en-US" dirty="0"/>
              <a:t>Work with charity to establish a structured investment account which pays guaranteed lifetime income stream based on age of covered life</a:t>
            </a:r>
          </a:p>
          <a:p>
            <a:r>
              <a:rPr lang="en-US" dirty="0"/>
              <a:t>Uses insurance company variable annuity with guaranteed withdrawal benefit with step up payments</a:t>
            </a:r>
          </a:p>
          <a:p>
            <a:r>
              <a:rPr lang="en-US" b="1" dirty="0">
                <a:solidFill>
                  <a:srgbClr val="FF0000"/>
                </a:solidFill>
              </a:rPr>
              <a:t>Donor</a:t>
            </a:r>
            <a:r>
              <a:rPr lang="en-US" b="1" dirty="0"/>
              <a:t> – Charity -</a:t>
            </a:r>
            <a:r>
              <a:rPr lang="en-US" b="1" dirty="0">
                <a:solidFill>
                  <a:srgbClr val="0070C0"/>
                </a:solidFill>
              </a:rPr>
              <a:t>Variable Annuity </a:t>
            </a:r>
            <a:r>
              <a:rPr lang="en-US" b="1" dirty="0"/>
              <a:t>– </a:t>
            </a:r>
            <a:r>
              <a:rPr lang="en-US" b="1" dirty="0">
                <a:solidFill>
                  <a:srgbClr val="FF0000"/>
                </a:solidFill>
              </a:rPr>
              <a:t>Income</a:t>
            </a:r>
            <a:r>
              <a:rPr lang="en-US" dirty="0"/>
              <a:t> - </a:t>
            </a:r>
            <a:r>
              <a:rPr lang="en-US" b="1" dirty="0">
                <a:solidFill>
                  <a:schemeClr val="bg2"/>
                </a:solidFill>
              </a:rPr>
              <a:t>Charity</a:t>
            </a:r>
            <a:r>
              <a:rPr lang="en-US" dirty="0">
                <a:solidFill>
                  <a:schemeClr val="bg2"/>
                </a:solidFill>
              </a:rPr>
              <a:t> </a:t>
            </a:r>
          </a:p>
        </p:txBody>
      </p:sp>
    </p:spTree>
    <p:extLst>
      <p:ext uri="{BB962C8B-B14F-4D97-AF65-F5344CB8AC3E}">
        <p14:creationId xmlns:p14="http://schemas.microsoft.com/office/powerpoint/2010/main" val="76738921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E964-2F50-91E8-3D20-ADA9179C6199}"/>
              </a:ext>
            </a:extLst>
          </p:cNvPr>
          <p:cNvSpPr>
            <a:spLocks noGrp="1"/>
          </p:cNvSpPr>
          <p:nvPr>
            <p:ph type="title"/>
          </p:nvPr>
        </p:nvSpPr>
        <p:spPr/>
        <p:txBody>
          <a:bodyPr/>
          <a:lstStyle/>
          <a:p>
            <a:r>
              <a:rPr lang="en-US" dirty="0"/>
              <a:t>Effective giving #7a</a:t>
            </a:r>
            <a:br>
              <a:rPr lang="en-US" dirty="0"/>
            </a:br>
            <a:r>
              <a:rPr lang="en-US" dirty="0"/>
              <a:t>Personal Endowment Funds</a:t>
            </a:r>
          </a:p>
        </p:txBody>
      </p:sp>
      <p:graphicFrame>
        <p:nvGraphicFramePr>
          <p:cNvPr id="4" name="Content Placeholder 3">
            <a:extLst>
              <a:ext uri="{FF2B5EF4-FFF2-40B4-BE49-F238E27FC236}">
                <a16:creationId xmlns:a16="http://schemas.microsoft.com/office/drawing/2014/main" id="{AFAEBC20-7A72-5C1B-F3C4-D4D6B54E5E13}"/>
              </a:ext>
            </a:extLst>
          </p:cNvPr>
          <p:cNvGraphicFramePr>
            <a:graphicFrameLocks noGrp="1"/>
          </p:cNvGraphicFramePr>
          <p:nvPr>
            <p:ph idx="1"/>
            <p:extLst>
              <p:ext uri="{D42A27DB-BD31-4B8C-83A1-F6EECF244321}">
                <p14:modId xmlns:p14="http://schemas.microsoft.com/office/powerpoint/2010/main" val="759468216"/>
              </p:ext>
            </p:extLst>
          </p:nvPr>
        </p:nvGraphicFramePr>
        <p:xfrm>
          <a:off x="700391" y="2028001"/>
          <a:ext cx="7665394" cy="3419489"/>
        </p:xfrm>
        <a:graphic>
          <a:graphicData uri="http://schemas.openxmlformats.org/drawingml/2006/table">
            <a:tbl>
              <a:tblPr firstRow="1" bandRow="1">
                <a:tableStyleId>{5C22544A-7EE6-4342-B048-85BDC9FD1C3A}</a:tableStyleId>
              </a:tblPr>
              <a:tblGrid>
                <a:gridCol w="3071678">
                  <a:extLst>
                    <a:ext uri="{9D8B030D-6E8A-4147-A177-3AD203B41FA5}">
                      <a16:colId xmlns:a16="http://schemas.microsoft.com/office/drawing/2014/main" val="2460340427"/>
                    </a:ext>
                  </a:extLst>
                </a:gridCol>
                <a:gridCol w="2296858">
                  <a:extLst>
                    <a:ext uri="{9D8B030D-6E8A-4147-A177-3AD203B41FA5}">
                      <a16:colId xmlns:a16="http://schemas.microsoft.com/office/drawing/2014/main" val="2439387978"/>
                    </a:ext>
                  </a:extLst>
                </a:gridCol>
                <a:gridCol w="2296858">
                  <a:extLst>
                    <a:ext uri="{9D8B030D-6E8A-4147-A177-3AD203B41FA5}">
                      <a16:colId xmlns:a16="http://schemas.microsoft.com/office/drawing/2014/main" val="3823460000"/>
                    </a:ext>
                  </a:extLst>
                </a:gridCol>
              </a:tblGrid>
              <a:tr h="709084">
                <a:tc gridSpan="3">
                  <a:txBody>
                    <a:bodyPr/>
                    <a:lstStyle/>
                    <a:p>
                      <a:pPr algn="ctr"/>
                      <a:r>
                        <a:rPr lang="en-US" b="1" dirty="0">
                          <a:solidFill>
                            <a:schemeClr val="tx1"/>
                          </a:solidFill>
                        </a:rPr>
                        <a:t>Personal Endowment Account</a:t>
                      </a:r>
                    </a:p>
                    <a:p>
                      <a:pPr algn="ctr"/>
                      <a:r>
                        <a:rPr lang="en-US" b="1" dirty="0">
                          <a:solidFill>
                            <a:schemeClr val="tx1"/>
                          </a:solidFill>
                        </a:rPr>
                        <a:t>Guaranteed Annual Withdrawal Payment</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30125002"/>
                  </a:ext>
                </a:extLst>
              </a:tr>
              <a:tr h="709084">
                <a:tc>
                  <a:txBody>
                    <a:bodyPr/>
                    <a:lstStyle/>
                    <a:p>
                      <a:pPr algn="ctr"/>
                      <a:r>
                        <a:rPr lang="en-US" b="1" dirty="0"/>
                        <a:t>Age 65-74</a:t>
                      </a:r>
                    </a:p>
                  </a:txBody>
                  <a:tcPr/>
                </a:tc>
                <a:tc>
                  <a:txBody>
                    <a:bodyPr/>
                    <a:lstStyle/>
                    <a:p>
                      <a:pPr algn="ctr"/>
                      <a:r>
                        <a:rPr lang="en-US" b="1" dirty="0"/>
                        <a:t>Age 75-80</a:t>
                      </a:r>
                    </a:p>
                  </a:txBody>
                  <a:tcPr/>
                </a:tc>
                <a:tc>
                  <a:txBody>
                    <a:bodyPr/>
                    <a:lstStyle/>
                    <a:p>
                      <a:pPr algn="ctr"/>
                      <a:r>
                        <a:rPr lang="en-US" b="1" dirty="0"/>
                        <a:t>Age 81+</a:t>
                      </a:r>
                    </a:p>
                  </a:txBody>
                  <a:tcPr/>
                </a:tc>
                <a:extLst>
                  <a:ext uri="{0D108BD9-81ED-4DB2-BD59-A6C34878D82A}">
                    <a16:rowId xmlns:a16="http://schemas.microsoft.com/office/drawing/2014/main" val="2136059043"/>
                  </a:ext>
                </a:extLst>
              </a:tr>
              <a:tr h="709084">
                <a:tc>
                  <a:txBody>
                    <a:bodyPr/>
                    <a:lstStyle/>
                    <a:p>
                      <a:pPr algn="ctr"/>
                      <a:r>
                        <a:rPr lang="en-US" b="1" dirty="0">
                          <a:solidFill>
                            <a:schemeClr val="accent1">
                              <a:lumMod val="50000"/>
                            </a:schemeClr>
                          </a:solidFill>
                        </a:rPr>
                        <a:t>5.15%</a:t>
                      </a:r>
                    </a:p>
                  </a:txBody>
                  <a:tcPr/>
                </a:tc>
                <a:tc>
                  <a:txBody>
                    <a:bodyPr/>
                    <a:lstStyle/>
                    <a:p>
                      <a:pPr algn="ctr"/>
                      <a:r>
                        <a:rPr lang="en-US" b="1" dirty="0">
                          <a:solidFill>
                            <a:schemeClr val="accent1">
                              <a:lumMod val="50000"/>
                            </a:schemeClr>
                          </a:solidFill>
                        </a:rPr>
                        <a:t>5.40%</a:t>
                      </a:r>
                    </a:p>
                  </a:txBody>
                  <a:tcPr/>
                </a:tc>
                <a:tc>
                  <a:txBody>
                    <a:bodyPr/>
                    <a:lstStyle/>
                    <a:p>
                      <a:pPr algn="ctr"/>
                      <a:r>
                        <a:rPr lang="en-US" b="1" dirty="0">
                          <a:solidFill>
                            <a:schemeClr val="accent1">
                              <a:lumMod val="50000"/>
                            </a:schemeClr>
                          </a:solidFill>
                        </a:rPr>
                        <a:t>5.40%</a:t>
                      </a:r>
                    </a:p>
                  </a:txBody>
                  <a:tcPr/>
                </a:tc>
                <a:extLst>
                  <a:ext uri="{0D108BD9-81ED-4DB2-BD59-A6C34878D82A}">
                    <a16:rowId xmlns:a16="http://schemas.microsoft.com/office/drawing/2014/main" val="3909446451"/>
                  </a:ext>
                </a:extLst>
              </a:tr>
              <a:tr h="583153">
                <a:tc gridSpan="3">
                  <a:txBody>
                    <a:bodyPr/>
                    <a:lstStyle/>
                    <a:p>
                      <a:r>
                        <a:rPr lang="en-US" sz="1600" b="1" dirty="0"/>
                        <a:t>Commercial insurance variable annuity option</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484165732"/>
                  </a:ext>
                </a:extLst>
              </a:tr>
              <a:tr h="709084">
                <a:tc gridSpan="3">
                  <a:txBody>
                    <a:bodyPr/>
                    <a:lstStyle/>
                    <a:p>
                      <a:r>
                        <a:rPr lang="en-US" sz="1400" b="1" dirty="0"/>
                        <a:t>Minimum gift amount $25,000, additions permitted</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2723091"/>
                  </a:ext>
                </a:extLst>
              </a:tr>
            </a:tbl>
          </a:graphicData>
        </a:graphic>
      </p:graphicFrame>
    </p:spTree>
    <p:extLst>
      <p:ext uri="{BB962C8B-B14F-4D97-AF65-F5344CB8AC3E}">
        <p14:creationId xmlns:p14="http://schemas.microsoft.com/office/powerpoint/2010/main" val="145643409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41AC-224B-4009-BFB9-16E90D08C521}"/>
              </a:ext>
            </a:extLst>
          </p:cNvPr>
          <p:cNvSpPr>
            <a:spLocks noGrp="1"/>
          </p:cNvSpPr>
          <p:nvPr>
            <p:ph type="title"/>
          </p:nvPr>
        </p:nvSpPr>
        <p:spPr/>
        <p:txBody>
          <a:bodyPr/>
          <a:lstStyle/>
          <a:p>
            <a:r>
              <a:rPr lang="en-US" sz="3200" dirty="0">
                <a:cs typeface="Arial" panose="020B0604020202020204" pitchFamily="34" charset="0"/>
              </a:rPr>
              <a:t>Effective giving #8</a:t>
            </a:r>
            <a:br>
              <a:rPr lang="en-US" sz="3200" dirty="0">
                <a:cs typeface="Arial" panose="020B0604020202020204" pitchFamily="34" charset="0"/>
              </a:rPr>
            </a:br>
            <a:r>
              <a:rPr lang="en-US" sz="3200" dirty="0">
                <a:cs typeface="Arial" panose="020B0604020202020204" pitchFamily="34" charset="0"/>
              </a:rPr>
              <a:t>Gift annuity to increase income &amp; decrease taxes</a:t>
            </a:r>
            <a:endParaRPr lang="en-US" sz="3200" dirty="0"/>
          </a:p>
        </p:txBody>
      </p:sp>
      <p:sp>
        <p:nvSpPr>
          <p:cNvPr id="3" name="Content Placeholder 2">
            <a:extLst>
              <a:ext uri="{FF2B5EF4-FFF2-40B4-BE49-F238E27FC236}">
                <a16:creationId xmlns:a16="http://schemas.microsoft.com/office/drawing/2014/main" id="{EF22D5DD-31BF-44A7-87A6-2D535367B525}"/>
              </a:ext>
            </a:extLst>
          </p:cNvPr>
          <p:cNvSpPr>
            <a:spLocks noGrp="1"/>
          </p:cNvSpPr>
          <p:nvPr>
            <p:ph idx="1"/>
          </p:nvPr>
        </p:nvSpPr>
        <p:spPr>
          <a:xfrm>
            <a:off x="685800" y="2045992"/>
            <a:ext cx="7772400" cy="4812007"/>
          </a:xfrm>
        </p:spPr>
        <p:txBody>
          <a:bodyPr/>
          <a:lstStyle/>
          <a:p>
            <a:r>
              <a:rPr lang="en-US" dirty="0"/>
              <a:t>Helps secure the future of the charity and support its mission </a:t>
            </a:r>
          </a:p>
          <a:p>
            <a:r>
              <a:rPr lang="en-US" dirty="0"/>
              <a:t>Provides benefits to both donor and charity</a:t>
            </a:r>
          </a:p>
          <a:p>
            <a:r>
              <a:rPr lang="en-US" dirty="0"/>
              <a:t>Charitable gift annuities offer attractive rates and tax-free payments</a:t>
            </a:r>
          </a:p>
          <a:p>
            <a:r>
              <a:rPr lang="en-US" dirty="0"/>
              <a:t>Funded with cash or appreciated assets</a:t>
            </a:r>
          </a:p>
          <a:p>
            <a:r>
              <a:rPr lang="en-US" dirty="0"/>
              <a:t>America’s most popular life income agreement</a:t>
            </a:r>
          </a:p>
          <a:p>
            <a:r>
              <a:rPr lang="en-US" dirty="0"/>
              <a:t>Simple to establish</a:t>
            </a:r>
          </a:p>
        </p:txBody>
      </p:sp>
      <p:pic>
        <p:nvPicPr>
          <p:cNvPr id="5" name="Picture 4">
            <a:extLst>
              <a:ext uri="{FF2B5EF4-FFF2-40B4-BE49-F238E27FC236}">
                <a16:creationId xmlns:a16="http://schemas.microsoft.com/office/drawing/2014/main" id="{64945341-E294-423B-ACA5-478F06740E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5960" y="4145115"/>
            <a:ext cx="5014380" cy="2712883"/>
          </a:xfrm>
          <a:prstGeom prst="rect">
            <a:avLst/>
          </a:prstGeom>
        </p:spPr>
      </p:pic>
    </p:spTree>
    <p:extLst>
      <p:ext uri="{BB962C8B-B14F-4D97-AF65-F5344CB8AC3E}">
        <p14:creationId xmlns:p14="http://schemas.microsoft.com/office/powerpoint/2010/main" val="239914670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EBA72606-0583-4FF5-9334-3BF76521324F}"/>
              </a:ext>
            </a:extLst>
          </p:cNvPr>
          <p:cNvSpPr>
            <a:spLocks noGrp="1" noChangeArrowheads="1"/>
          </p:cNvSpPr>
          <p:nvPr>
            <p:ph type="title"/>
          </p:nvPr>
        </p:nvSpPr>
        <p:spPr/>
        <p:txBody>
          <a:bodyPr/>
          <a:lstStyle/>
          <a:p>
            <a:r>
              <a:rPr lang="en-US" sz="2800" dirty="0">
                <a:latin typeface="Arial" panose="020B0604020202020204" pitchFamily="34" charset="0"/>
                <a:cs typeface="Arial" panose="020B0604020202020204" pitchFamily="34" charset="0"/>
              </a:rPr>
              <a:t>Effective giving #8</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Gift annuity to increase income &amp; decrease taxes, 2025 </a:t>
            </a:r>
            <a:r>
              <a:rPr lang="en-US" altLang="en-US" sz="2800" dirty="0"/>
              <a:t>payment rates</a:t>
            </a:r>
          </a:p>
        </p:txBody>
      </p:sp>
      <p:sp>
        <p:nvSpPr>
          <p:cNvPr id="69635" name="Rectangle 3">
            <a:extLst>
              <a:ext uri="{FF2B5EF4-FFF2-40B4-BE49-F238E27FC236}">
                <a16:creationId xmlns:a16="http://schemas.microsoft.com/office/drawing/2014/main" id="{62002DD8-EAF9-4C98-9C25-429AC1604AD2}"/>
              </a:ext>
            </a:extLst>
          </p:cNvPr>
          <p:cNvSpPr>
            <a:spLocks noGrp="1" noChangeArrowheads="1"/>
          </p:cNvSpPr>
          <p:nvPr>
            <p:ph type="body" sz="half" idx="1"/>
          </p:nvPr>
        </p:nvSpPr>
        <p:spPr>
          <a:xfrm>
            <a:off x="838200" y="2286000"/>
            <a:ext cx="2209800" cy="2362200"/>
          </a:xfrm>
        </p:spPr>
        <p:txBody>
          <a:bodyPr/>
          <a:lstStyle/>
          <a:p>
            <a:r>
              <a:rPr lang="en-US" altLang="en-US" sz="2000" dirty="0"/>
              <a:t>Age of Donor</a:t>
            </a:r>
          </a:p>
          <a:p>
            <a:pPr>
              <a:buFont typeface="Wingdings" panose="05000000000000000000" pitchFamily="2" charset="2"/>
              <a:buNone/>
            </a:pPr>
            <a:r>
              <a:rPr lang="en-US" altLang="en-US" sz="2000" dirty="0"/>
              <a:t>		60</a:t>
            </a:r>
          </a:p>
          <a:p>
            <a:pPr>
              <a:buFont typeface="Wingdings" panose="05000000000000000000" pitchFamily="2" charset="2"/>
              <a:buNone/>
            </a:pPr>
            <a:r>
              <a:rPr lang="en-US" altLang="en-US" sz="2000" dirty="0"/>
              <a:t>		65</a:t>
            </a:r>
          </a:p>
          <a:p>
            <a:pPr>
              <a:buFont typeface="Wingdings" panose="05000000000000000000" pitchFamily="2" charset="2"/>
              <a:buNone/>
            </a:pPr>
            <a:r>
              <a:rPr lang="en-US" altLang="en-US" sz="2000" dirty="0"/>
              <a:t>		70</a:t>
            </a:r>
          </a:p>
          <a:p>
            <a:pPr>
              <a:buFont typeface="Wingdings" panose="05000000000000000000" pitchFamily="2" charset="2"/>
              <a:buNone/>
            </a:pPr>
            <a:r>
              <a:rPr lang="en-US" altLang="en-US" sz="2000" dirty="0"/>
              <a:t>		75</a:t>
            </a:r>
          </a:p>
          <a:p>
            <a:pPr>
              <a:buFont typeface="Wingdings" panose="05000000000000000000" pitchFamily="2" charset="2"/>
              <a:buNone/>
            </a:pPr>
            <a:r>
              <a:rPr lang="en-US" altLang="en-US" sz="2000" dirty="0"/>
              <a:t>		80</a:t>
            </a:r>
          </a:p>
        </p:txBody>
      </p:sp>
      <p:sp>
        <p:nvSpPr>
          <p:cNvPr id="69636" name="Rectangle 4">
            <a:extLst>
              <a:ext uri="{FF2B5EF4-FFF2-40B4-BE49-F238E27FC236}">
                <a16:creationId xmlns:a16="http://schemas.microsoft.com/office/drawing/2014/main" id="{477A68E5-9C1C-418E-AFC7-66F0684752E0}"/>
              </a:ext>
            </a:extLst>
          </p:cNvPr>
          <p:cNvSpPr>
            <a:spLocks noGrp="1" noChangeArrowheads="1"/>
          </p:cNvSpPr>
          <p:nvPr>
            <p:ph type="body" sz="half" idx="2"/>
          </p:nvPr>
        </p:nvSpPr>
        <p:spPr>
          <a:xfrm>
            <a:off x="2743200" y="2286000"/>
            <a:ext cx="2286000" cy="2514600"/>
          </a:xfrm>
        </p:spPr>
        <p:txBody>
          <a:bodyPr/>
          <a:lstStyle/>
          <a:p>
            <a:r>
              <a:rPr lang="en-US" altLang="en-US" sz="2000" dirty="0"/>
              <a:t>Payment Rate</a:t>
            </a:r>
            <a:br>
              <a:rPr lang="en-US" altLang="en-US" sz="2000" dirty="0"/>
            </a:br>
            <a:r>
              <a:rPr lang="en-US" altLang="en-US" sz="2000" dirty="0"/>
              <a:t>      5.20%</a:t>
            </a:r>
          </a:p>
          <a:p>
            <a:pPr>
              <a:buFont typeface="Wingdings" panose="05000000000000000000" pitchFamily="2" charset="2"/>
              <a:buNone/>
            </a:pPr>
            <a:r>
              <a:rPr lang="en-US" altLang="en-US" sz="2000" dirty="0"/>
              <a:t>	      5.70%</a:t>
            </a:r>
          </a:p>
          <a:p>
            <a:pPr>
              <a:buFont typeface="Wingdings" panose="05000000000000000000" pitchFamily="2" charset="2"/>
              <a:buNone/>
            </a:pPr>
            <a:r>
              <a:rPr lang="en-US" altLang="en-US" sz="2000" dirty="0"/>
              <a:t>	      6.30%</a:t>
            </a:r>
          </a:p>
          <a:p>
            <a:pPr>
              <a:buFont typeface="Wingdings" panose="05000000000000000000" pitchFamily="2" charset="2"/>
              <a:buNone/>
            </a:pPr>
            <a:r>
              <a:rPr lang="en-US" altLang="en-US" sz="2000" dirty="0"/>
              <a:t>	      7.00%</a:t>
            </a:r>
          </a:p>
          <a:p>
            <a:pPr>
              <a:buFont typeface="Wingdings" panose="05000000000000000000" pitchFamily="2" charset="2"/>
              <a:buNone/>
            </a:pPr>
            <a:r>
              <a:rPr lang="en-US" altLang="en-US" sz="2000" dirty="0"/>
              <a:t>	      8.10%</a:t>
            </a:r>
            <a:br>
              <a:rPr lang="en-US" altLang="en-US" sz="2000" dirty="0"/>
            </a:br>
            <a:r>
              <a:rPr lang="en-US" altLang="en-US" dirty="0"/>
              <a:t>		</a:t>
            </a:r>
          </a:p>
        </p:txBody>
      </p:sp>
      <p:sp>
        <p:nvSpPr>
          <p:cNvPr id="69638" name="Text Box 7">
            <a:extLst>
              <a:ext uri="{FF2B5EF4-FFF2-40B4-BE49-F238E27FC236}">
                <a16:creationId xmlns:a16="http://schemas.microsoft.com/office/drawing/2014/main" id="{545489CB-5601-4916-83F7-D291A781B94A}"/>
              </a:ext>
            </a:extLst>
          </p:cNvPr>
          <p:cNvSpPr txBox="1">
            <a:spLocks noChangeArrowheads="1"/>
          </p:cNvSpPr>
          <p:nvPr/>
        </p:nvSpPr>
        <p:spPr bwMode="auto">
          <a:xfrm>
            <a:off x="2133600" y="1958975"/>
            <a:ext cx="1528763" cy="369888"/>
          </a:xfrm>
          <a:prstGeom prst="rect">
            <a:avLst/>
          </a:prstGeom>
          <a:noFill/>
          <a:ln w="381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002060"/>
                </a:solidFill>
                <a:effectLst/>
                <a:uLnTx/>
                <a:uFillTx/>
                <a:latin typeface="Tahoma" panose="020B0604030504040204" pitchFamily="34" charset="0"/>
                <a:ea typeface="+mn-ea"/>
                <a:cs typeface="+mn-cs"/>
              </a:rPr>
              <a:t>Single Life  </a:t>
            </a:r>
          </a:p>
        </p:txBody>
      </p:sp>
      <p:sp>
        <p:nvSpPr>
          <p:cNvPr id="69639" name="Rectangle 8">
            <a:extLst>
              <a:ext uri="{FF2B5EF4-FFF2-40B4-BE49-F238E27FC236}">
                <a16:creationId xmlns:a16="http://schemas.microsoft.com/office/drawing/2014/main" id="{C10620AF-A152-4CEA-83FF-B7F0D78E4958}"/>
              </a:ext>
            </a:extLst>
          </p:cNvPr>
          <p:cNvSpPr>
            <a:spLocks noChangeArrowheads="1"/>
          </p:cNvSpPr>
          <p:nvPr/>
        </p:nvSpPr>
        <p:spPr bwMode="auto">
          <a:xfrm>
            <a:off x="4724400" y="3352800"/>
            <a:ext cx="22098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Char char="v"/>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Age of Donors</a:t>
            </a:r>
          </a:p>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None/>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60/60</a:t>
            </a:r>
          </a:p>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None/>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65/65</a:t>
            </a:r>
          </a:p>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None/>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70/70</a:t>
            </a:r>
          </a:p>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None/>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75/75</a:t>
            </a:r>
          </a:p>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None/>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80/80</a:t>
            </a:r>
          </a:p>
        </p:txBody>
      </p:sp>
      <p:sp>
        <p:nvSpPr>
          <p:cNvPr id="69640" name="Rectangle 9">
            <a:extLst>
              <a:ext uri="{FF2B5EF4-FFF2-40B4-BE49-F238E27FC236}">
                <a16:creationId xmlns:a16="http://schemas.microsoft.com/office/drawing/2014/main" id="{581926E9-A072-48E2-9071-AF22521756B3}"/>
              </a:ext>
            </a:extLst>
          </p:cNvPr>
          <p:cNvSpPr>
            <a:spLocks noChangeArrowheads="1"/>
          </p:cNvSpPr>
          <p:nvPr/>
        </p:nvSpPr>
        <p:spPr bwMode="auto">
          <a:xfrm>
            <a:off x="6705600" y="3352800"/>
            <a:ext cx="22098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Char char="v"/>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Payment Rate</a:t>
            </a:r>
            <a:br>
              <a:rPr kumimoji="1" lang="en-US" altLang="en-US" sz="24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br>
            <a:r>
              <a:rPr kumimoji="1" lang="en-US" altLang="en-US" sz="24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a:t>
            </a: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4.70%</a:t>
            </a:r>
          </a:p>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None/>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5.00%</a:t>
            </a:r>
          </a:p>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None/>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5.50%</a:t>
            </a:r>
          </a:p>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None/>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6.20%</a:t>
            </a:r>
          </a:p>
          <a:p>
            <a:pPr marL="342900" marR="0" lvl="0" indent="-342900" algn="l" defTabSz="914400" rtl="0" eaLnBrk="1" fontAlgn="auto" latinLnBrk="0" hangingPunct="1">
              <a:lnSpc>
                <a:spcPct val="100000"/>
              </a:lnSpc>
              <a:spcBef>
                <a:spcPct val="0"/>
              </a:spcBef>
              <a:spcAft>
                <a:spcPts val="0"/>
              </a:spcAft>
              <a:buClr>
                <a:srgbClr val="CC0000"/>
              </a:buClr>
              <a:buSzPct val="90000"/>
              <a:buFont typeface="Wingdings" panose="05000000000000000000" pitchFamily="2" charset="2"/>
              <a:buNone/>
              <a:tabLst/>
              <a:defRPr/>
            </a:pPr>
            <a:r>
              <a:rPr kumimoji="1" lang="en-US" altLang="en-US" sz="20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6.90%</a:t>
            </a:r>
            <a:endParaRPr kumimoji="1"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endParaRPr>
          </a:p>
        </p:txBody>
      </p:sp>
      <p:sp>
        <p:nvSpPr>
          <p:cNvPr id="69641" name="Text Box 10">
            <a:extLst>
              <a:ext uri="{FF2B5EF4-FFF2-40B4-BE49-F238E27FC236}">
                <a16:creationId xmlns:a16="http://schemas.microsoft.com/office/drawing/2014/main" id="{EE750DA8-7A02-4138-A2DC-DF9D52955190}"/>
              </a:ext>
            </a:extLst>
          </p:cNvPr>
          <p:cNvSpPr txBox="1">
            <a:spLocks noChangeArrowheads="1"/>
          </p:cNvSpPr>
          <p:nvPr/>
        </p:nvSpPr>
        <p:spPr bwMode="auto">
          <a:xfrm>
            <a:off x="6248400" y="2982913"/>
            <a:ext cx="1235075" cy="369887"/>
          </a:xfrm>
          <a:prstGeom prst="rect">
            <a:avLst/>
          </a:prstGeom>
          <a:noFill/>
          <a:ln w="381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Tahoma" panose="020B0604030504040204" pitchFamily="34" charset="0"/>
                <a:ea typeface="+mn-ea"/>
                <a:cs typeface="+mn-cs"/>
              </a:rPr>
              <a:t>Two Life </a:t>
            </a:r>
          </a:p>
        </p:txBody>
      </p:sp>
      <p:pic>
        <p:nvPicPr>
          <p:cNvPr id="69642" name="Picture 16" descr="C:\Users\Jim Connell\AppData\Local\Microsoft\Windows\Temporary Internet Files\Content.IE5\32B77AX3\MP900400353[1].jpg">
            <a:extLst>
              <a:ext uri="{FF2B5EF4-FFF2-40B4-BE49-F238E27FC236}">
                <a16:creationId xmlns:a16="http://schemas.microsoft.com/office/drawing/2014/main" id="{12029D41-1D1E-4234-80AC-0B52C510E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1726" y="5032375"/>
            <a:ext cx="1831848" cy="1444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3" name="Picture 20" descr="C:\Users\Jim Connell\AppData\Local\Microsoft\Windows\Temporary Internet Files\Content.IE5\W642MNHF\MP900148985[1].jpg">
            <a:extLst>
              <a:ext uri="{FF2B5EF4-FFF2-40B4-BE49-F238E27FC236}">
                <a16:creationId xmlns:a16="http://schemas.microsoft.com/office/drawing/2014/main" id="{FF7D52F1-C857-48DB-B820-7569561F02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5032375"/>
            <a:ext cx="2305050"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61FC-329D-4FCA-9CCD-C8B2F69F8F7D}"/>
              </a:ext>
            </a:extLst>
          </p:cNvPr>
          <p:cNvSpPr>
            <a:spLocks noGrp="1"/>
          </p:cNvSpPr>
          <p:nvPr>
            <p:ph type="title"/>
          </p:nvPr>
        </p:nvSpPr>
        <p:spPr>
          <a:xfrm>
            <a:off x="1216152" y="682014"/>
            <a:ext cx="7607808" cy="1143000"/>
          </a:xfrm>
        </p:spPr>
        <p:txBody>
          <a:bodyPr wrap="square" anchor="b">
            <a:normAutofit fontScale="90000"/>
          </a:bodyPr>
          <a:lstStyle/>
          <a:p>
            <a:r>
              <a:rPr kumimoji="0" lang="en-US" b="0" i="0" u="none" strike="noStrike" kern="0" cap="none" spc="0" normalizeH="0" baseline="0" noProof="0" dirty="0">
                <a:ln>
                  <a:noFill/>
                </a:ln>
                <a:effectLst/>
                <a:uLnTx/>
                <a:uFillTx/>
              </a:rPr>
              <a:t>Effective giving #9</a:t>
            </a:r>
            <a:br>
              <a:rPr kumimoji="0" lang="en-US" b="0" i="0" u="none" strike="noStrike" kern="0" cap="none" spc="0" normalizeH="0" baseline="0" noProof="0" dirty="0">
                <a:ln>
                  <a:noFill/>
                </a:ln>
                <a:effectLst/>
                <a:uLnTx/>
                <a:uFillTx/>
              </a:rPr>
            </a:br>
            <a:r>
              <a:rPr lang="en-US" dirty="0"/>
              <a:t>Donor purchased life insurance</a:t>
            </a:r>
            <a:br>
              <a:rPr lang="en-US" dirty="0"/>
            </a:br>
            <a:r>
              <a:rPr lang="en-US" dirty="0"/>
              <a:t>Increase value of ultimate gift</a:t>
            </a:r>
          </a:p>
        </p:txBody>
      </p:sp>
      <p:sp>
        <p:nvSpPr>
          <p:cNvPr id="3" name="Content Placeholder 2">
            <a:extLst>
              <a:ext uri="{FF2B5EF4-FFF2-40B4-BE49-F238E27FC236}">
                <a16:creationId xmlns:a16="http://schemas.microsoft.com/office/drawing/2014/main" id="{017321BC-01DA-5139-6983-C957C0017B7A}"/>
              </a:ext>
            </a:extLst>
          </p:cNvPr>
          <p:cNvSpPr>
            <a:spLocks noGrp="1"/>
          </p:cNvSpPr>
          <p:nvPr>
            <p:ph sz="half" idx="2"/>
          </p:nvPr>
        </p:nvSpPr>
        <p:spPr>
          <a:xfrm>
            <a:off x="457200" y="2174874"/>
            <a:ext cx="5303520" cy="4619117"/>
          </a:xfrm>
        </p:spPr>
        <p:txBody>
          <a:bodyPr wrap="square" anchor="t">
            <a:normAutofit/>
          </a:bodyPr>
          <a:lstStyle/>
          <a:p>
            <a:r>
              <a:rPr lang="en-US" sz="2000" dirty="0"/>
              <a:t>Donor male aged 62 in a high tax bracket</a:t>
            </a:r>
          </a:p>
          <a:p>
            <a:r>
              <a:rPr lang="en-US" sz="2000" dirty="0"/>
              <a:t>Establishes a new </a:t>
            </a:r>
            <a:r>
              <a:rPr lang="en-US" sz="2000" b="1" dirty="0">
                <a:solidFill>
                  <a:srgbClr val="FF0000"/>
                </a:solidFill>
              </a:rPr>
              <a:t>$50,000 </a:t>
            </a:r>
            <a:r>
              <a:rPr lang="en-US" sz="2000" dirty="0"/>
              <a:t>life insurance policy </a:t>
            </a:r>
          </a:p>
          <a:p>
            <a:r>
              <a:rPr lang="en-US" sz="2000" dirty="0"/>
              <a:t>Charity is owner and beneficiary</a:t>
            </a:r>
          </a:p>
          <a:p>
            <a:r>
              <a:rPr lang="en-US" sz="2000" dirty="0"/>
              <a:t>Donor makes annual premium payments to charity</a:t>
            </a:r>
          </a:p>
          <a:p>
            <a:r>
              <a:rPr lang="en-US" sz="2000" dirty="0"/>
              <a:t>Fully deductible at premium cost</a:t>
            </a:r>
          </a:p>
          <a:p>
            <a:r>
              <a:rPr lang="en-US" sz="2000" dirty="0"/>
              <a:t>Cost:  </a:t>
            </a:r>
            <a:r>
              <a:rPr lang="en-US" sz="2000" b="1" dirty="0">
                <a:solidFill>
                  <a:srgbClr val="FF0000"/>
                </a:solidFill>
              </a:rPr>
              <a:t>$5,963 </a:t>
            </a:r>
            <a:r>
              <a:rPr lang="en-US" sz="2000" dirty="0"/>
              <a:t>per year for </a:t>
            </a:r>
            <a:r>
              <a:rPr lang="en-US" sz="2000" b="1" dirty="0">
                <a:solidFill>
                  <a:srgbClr val="FF0000"/>
                </a:solidFill>
              </a:rPr>
              <a:t>5</a:t>
            </a:r>
            <a:r>
              <a:rPr lang="en-US" sz="2000" dirty="0"/>
              <a:t> years</a:t>
            </a:r>
          </a:p>
          <a:p>
            <a:r>
              <a:rPr lang="en-US" sz="2000" dirty="0"/>
              <a:t>Can fund premium with cash or securities</a:t>
            </a:r>
          </a:p>
          <a:p>
            <a:endParaRPr lang="en-US" dirty="0"/>
          </a:p>
        </p:txBody>
      </p:sp>
      <p:pic>
        <p:nvPicPr>
          <p:cNvPr id="5" name="Picture 4" descr="A person with white hair wearing glasses&#10;&#10;Description automatically generated">
            <a:extLst>
              <a:ext uri="{FF2B5EF4-FFF2-40B4-BE49-F238E27FC236}">
                <a16:creationId xmlns:a16="http://schemas.microsoft.com/office/drawing/2014/main" id="{21624287-4E3D-3651-5382-6BBCF104DC11}"/>
              </a:ext>
            </a:extLst>
          </p:cNvPr>
          <p:cNvPicPr>
            <a:picLocks noChangeAspect="1"/>
          </p:cNvPicPr>
          <p:nvPr/>
        </p:nvPicPr>
        <p:blipFill>
          <a:blip r:embed="rId2">
            <a:extLst>
              <a:ext uri="{28A0092B-C50C-407E-A947-70E740481C1C}">
                <a14:useLocalDpi xmlns:a14="http://schemas.microsoft.com/office/drawing/2010/main" val="0"/>
              </a:ext>
            </a:extLst>
          </a:blip>
          <a:srcRect r="3" b="2242"/>
          <a:stretch/>
        </p:blipFill>
        <p:spPr>
          <a:xfrm>
            <a:off x="6126480" y="2419374"/>
            <a:ext cx="2560320" cy="2503000"/>
          </a:xfrm>
          <a:prstGeom prst="rect">
            <a:avLst/>
          </a:prstGeom>
          <a:noFill/>
        </p:spPr>
      </p:pic>
      <p:pic>
        <p:nvPicPr>
          <p:cNvPr id="7" name="Picture 6" descr="A calculator and pen on a life insurance policy&#10;&#10;Description automatically generated">
            <a:extLst>
              <a:ext uri="{FF2B5EF4-FFF2-40B4-BE49-F238E27FC236}">
                <a16:creationId xmlns:a16="http://schemas.microsoft.com/office/drawing/2014/main" id="{FEEC9588-CCD4-9B3B-9239-9D7CEFB83A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9768" y="1"/>
            <a:ext cx="2560320" cy="1825014"/>
          </a:xfrm>
          <a:prstGeom prst="rect">
            <a:avLst/>
          </a:prstGeom>
        </p:spPr>
      </p:pic>
    </p:spTree>
    <p:extLst>
      <p:ext uri="{BB962C8B-B14F-4D97-AF65-F5344CB8AC3E}">
        <p14:creationId xmlns:p14="http://schemas.microsoft.com/office/powerpoint/2010/main" val="295748316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BF60C-353E-F4DC-D021-4070617BEC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0DFCBA-63B0-F930-6B2A-803ACD9D748D}"/>
              </a:ext>
            </a:extLst>
          </p:cNvPr>
          <p:cNvSpPr>
            <a:spLocks noGrp="1"/>
          </p:cNvSpPr>
          <p:nvPr>
            <p:ph type="title"/>
          </p:nvPr>
        </p:nvSpPr>
        <p:spPr>
          <a:xfrm>
            <a:off x="1216152" y="682014"/>
            <a:ext cx="7607808" cy="1143000"/>
          </a:xfrm>
        </p:spPr>
        <p:txBody>
          <a:bodyPr wrap="square" anchor="b">
            <a:normAutofit fontScale="90000"/>
          </a:bodyPr>
          <a:lstStyle/>
          <a:p>
            <a:r>
              <a:rPr kumimoji="0" lang="en-US" b="0" i="0" u="none" strike="noStrike" kern="0" cap="none" spc="0" normalizeH="0" baseline="0" noProof="0" dirty="0">
                <a:ln>
                  <a:noFill/>
                </a:ln>
                <a:effectLst/>
                <a:uLnTx/>
                <a:uFillTx/>
              </a:rPr>
              <a:t>Effective giving #9a</a:t>
            </a:r>
            <a:br>
              <a:rPr kumimoji="0" lang="en-US" b="0" i="0" u="none" strike="noStrike" kern="0" cap="none" spc="0" normalizeH="0" baseline="0" noProof="0" dirty="0">
                <a:ln>
                  <a:noFill/>
                </a:ln>
                <a:effectLst/>
                <a:uLnTx/>
                <a:uFillTx/>
              </a:rPr>
            </a:br>
            <a:r>
              <a:rPr lang="en-US" dirty="0"/>
              <a:t>Donor owned life insurance</a:t>
            </a:r>
            <a:br>
              <a:rPr lang="en-US" dirty="0"/>
            </a:br>
            <a:r>
              <a:rPr lang="en-US" dirty="0"/>
              <a:t>Increase value of ultimate gift</a:t>
            </a:r>
          </a:p>
        </p:txBody>
      </p:sp>
      <p:sp>
        <p:nvSpPr>
          <p:cNvPr id="3" name="Content Placeholder 2">
            <a:extLst>
              <a:ext uri="{FF2B5EF4-FFF2-40B4-BE49-F238E27FC236}">
                <a16:creationId xmlns:a16="http://schemas.microsoft.com/office/drawing/2014/main" id="{380D426B-05A0-236C-C995-C95A1A3CD469}"/>
              </a:ext>
            </a:extLst>
          </p:cNvPr>
          <p:cNvSpPr>
            <a:spLocks noGrp="1"/>
          </p:cNvSpPr>
          <p:nvPr>
            <p:ph sz="half" idx="2"/>
          </p:nvPr>
        </p:nvSpPr>
        <p:spPr>
          <a:xfrm>
            <a:off x="457200" y="2174874"/>
            <a:ext cx="5010912" cy="4619117"/>
          </a:xfrm>
        </p:spPr>
        <p:txBody>
          <a:bodyPr wrap="square" anchor="t">
            <a:normAutofit/>
          </a:bodyPr>
          <a:lstStyle/>
          <a:p>
            <a:r>
              <a:rPr lang="en-US" dirty="0"/>
              <a:t>Donor owns life insurance that is no longer needed for the original intended purpose</a:t>
            </a:r>
          </a:p>
          <a:p>
            <a:r>
              <a:rPr lang="en-US" dirty="0"/>
              <a:t>Donor has been making payments for 20 year with more payments due</a:t>
            </a:r>
          </a:p>
          <a:p>
            <a:r>
              <a:rPr lang="en-US" dirty="0"/>
              <a:t>Policy has cash value</a:t>
            </a:r>
          </a:p>
          <a:p>
            <a:r>
              <a:rPr lang="en-US" dirty="0"/>
              <a:t>Donor gifts policy to charity</a:t>
            </a:r>
          </a:p>
          <a:p>
            <a:pPr lvl="1"/>
            <a:r>
              <a:rPr lang="en-US" dirty="0"/>
              <a:t>Owner changes beneficiary to charity</a:t>
            </a:r>
          </a:p>
          <a:p>
            <a:pPr lvl="1"/>
            <a:r>
              <a:rPr lang="en-US" dirty="0"/>
              <a:t>Agent changes ownership</a:t>
            </a:r>
          </a:p>
          <a:p>
            <a:r>
              <a:rPr lang="en-US" dirty="0"/>
              <a:t>Charity uses policy appraised cash value and issues a tax receipt to donor to reduce taxes</a:t>
            </a:r>
          </a:p>
          <a:p>
            <a:r>
              <a:rPr lang="en-US" b="1" dirty="0">
                <a:solidFill>
                  <a:schemeClr val="tx2"/>
                </a:solidFill>
              </a:rPr>
              <a:t>Option 1:</a:t>
            </a:r>
            <a:r>
              <a:rPr lang="en-US" dirty="0"/>
              <a:t> Donor continues policy payments</a:t>
            </a:r>
          </a:p>
          <a:p>
            <a:r>
              <a:rPr lang="en-US" b="1" dirty="0">
                <a:solidFill>
                  <a:schemeClr val="tx2"/>
                </a:solidFill>
              </a:rPr>
              <a:t>Option 2: </a:t>
            </a:r>
            <a:r>
              <a:rPr lang="en-US" dirty="0"/>
              <a:t>Charity converts policy to paid up status, no payments due</a:t>
            </a:r>
          </a:p>
          <a:p>
            <a:r>
              <a:rPr lang="en-US" b="1" dirty="0">
                <a:solidFill>
                  <a:schemeClr val="tx2"/>
                </a:solidFill>
              </a:rPr>
              <a:t>Option 2: </a:t>
            </a:r>
            <a:r>
              <a:rPr lang="en-US" dirty="0"/>
              <a:t>Charity uses its funds to pay premiums</a:t>
            </a:r>
          </a:p>
          <a:p>
            <a:endParaRPr lang="en-US" dirty="0"/>
          </a:p>
          <a:p>
            <a:endParaRPr lang="en-US" dirty="0"/>
          </a:p>
          <a:p>
            <a:endParaRPr lang="en-US" dirty="0"/>
          </a:p>
        </p:txBody>
      </p:sp>
      <p:pic>
        <p:nvPicPr>
          <p:cNvPr id="7" name="Picture 6" descr="A calculator and pen on a life insurance policy&#10;&#10;Description automatically generated">
            <a:extLst>
              <a:ext uri="{FF2B5EF4-FFF2-40B4-BE49-F238E27FC236}">
                <a16:creationId xmlns:a16="http://schemas.microsoft.com/office/drawing/2014/main" id="{383C99D2-A9D5-89D2-B289-914804D33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9768" y="1"/>
            <a:ext cx="2560320" cy="1825014"/>
          </a:xfrm>
          <a:prstGeom prst="rect">
            <a:avLst/>
          </a:prstGeom>
        </p:spPr>
      </p:pic>
      <p:pic>
        <p:nvPicPr>
          <p:cNvPr id="9" name="Picture 8" descr="A person and person on bicycles&#10;&#10;Description automatically generated">
            <a:extLst>
              <a:ext uri="{FF2B5EF4-FFF2-40B4-BE49-F238E27FC236}">
                <a16:creationId xmlns:a16="http://schemas.microsoft.com/office/drawing/2014/main" id="{D7C98F30-08D1-3D6B-8FDA-0880FEB9E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5425" y="2862810"/>
            <a:ext cx="3470831" cy="2623590"/>
          </a:xfrm>
          <a:prstGeom prst="rect">
            <a:avLst/>
          </a:prstGeom>
        </p:spPr>
      </p:pic>
    </p:spTree>
    <p:extLst>
      <p:ext uri="{BB962C8B-B14F-4D97-AF65-F5344CB8AC3E}">
        <p14:creationId xmlns:p14="http://schemas.microsoft.com/office/powerpoint/2010/main" val="261088250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B0D0FB5-EC07-4CB0-B41D-2F0EC920637C}"/>
              </a:ext>
            </a:extLst>
          </p:cNvPr>
          <p:cNvSpPr>
            <a:spLocks noGrp="1" noChangeArrowheads="1"/>
          </p:cNvSpPr>
          <p:nvPr>
            <p:ph type="title"/>
          </p:nvPr>
        </p:nvSpPr>
        <p:spPr>
          <a:xfrm>
            <a:off x="1046163" y="228600"/>
            <a:ext cx="7793037" cy="1462088"/>
          </a:xfrm>
          <a:extLst>
            <a:ext uri="{91240B29-F687-4F45-9708-019B960494DF}">
              <a14:hiddenLine xmlns:a14="http://schemas.microsoft.com/office/drawing/2010/main" w="38100">
                <a:solidFill>
                  <a:schemeClr val="tx1"/>
                </a:solidFill>
                <a:miter lim="800000"/>
                <a:headEnd/>
                <a:tailEnd/>
              </a14:hiddenLine>
            </a:ext>
          </a:extLst>
        </p:spPr>
        <p:txBody>
          <a:bodyPr/>
          <a:lstStyle/>
          <a:p>
            <a:r>
              <a:rPr lang="en-US" altLang="en-US" sz="3200" dirty="0"/>
              <a:t>Effective giving #10</a:t>
            </a:r>
            <a:br>
              <a:rPr lang="en-US" altLang="en-US" sz="3200" dirty="0"/>
            </a:br>
            <a:r>
              <a:rPr lang="en-US" altLang="en-US" sz="3200" dirty="0"/>
              <a:t>Gifting real estate for life income</a:t>
            </a:r>
          </a:p>
        </p:txBody>
      </p:sp>
      <p:sp>
        <p:nvSpPr>
          <p:cNvPr id="16387" name="Rectangle 3">
            <a:extLst>
              <a:ext uri="{FF2B5EF4-FFF2-40B4-BE49-F238E27FC236}">
                <a16:creationId xmlns:a16="http://schemas.microsoft.com/office/drawing/2014/main" id="{9B009D0E-0A22-41C9-AC1C-8EE28ED64E6A}"/>
              </a:ext>
            </a:extLst>
          </p:cNvPr>
          <p:cNvSpPr>
            <a:spLocks noGrp="1" noChangeArrowheads="1"/>
          </p:cNvSpPr>
          <p:nvPr>
            <p:ph type="body" idx="1"/>
          </p:nvPr>
        </p:nvSpPr>
        <p:spPr>
          <a:xfrm>
            <a:off x="685800" y="2017712"/>
            <a:ext cx="8269288" cy="4840287"/>
          </a:xfrm>
        </p:spPr>
        <p:txBody>
          <a:bodyPr/>
          <a:lstStyle/>
          <a:p>
            <a:pPr>
              <a:lnSpc>
                <a:spcPct val="80000"/>
              </a:lnSpc>
            </a:pPr>
            <a:r>
              <a:rPr lang="en-US" altLang="en-US" sz="2000" dirty="0"/>
              <a:t>Personal residence</a:t>
            </a:r>
          </a:p>
          <a:p>
            <a:pPr>
              <a:lnSpc>
                <a:spcPct val="80000"/>
              </a:lnSpc>
            </a:pPr>
            <a:r>
              <a:rPr lang="en-US" altLang="en-US" sz="2000" b="1" dirty="0">
                <a:solidFill>
                  <a:schemeClr val="accent1">
                    <a:lumMod val="75000"/>
                  </a:schemeClr>
                </a:solidFill>
              </a:rPr>
              <a:t>Vacation home</a:t>
            </a:r>
          </a:p>
          <a:p>
            <a:pPr lvl="1">
              <a:lnSpc>
                <a:spcPct val="80000"/>
              </a:lnSpc>
            </a:pPr>
            <a:r>
              <a:rPr lang="en-US" altLang="en-US" sz="1800" dirty="0"/>
              <a:t>Non-rental</a:t>
            </a:r>
          </a:p>
          <a:p>
            <a:pPr lvl="1">
              <a:lnSpc>
                <a:spcPct val="80000"/>
              </a:lnSpc>
            </a:pPr>
            <a:r>
              <a:rPr lang="en-US" altLang="en-US" sz="1800" dirty="0"/>
              <a:t>Rental property</a:t>
            </a:r>
          </a:p>
          <a:p>
            <a:pPr>
              <a:lnSpc>
                <a:spcPct val="80000"/>
              </a:lnSpc>
            </a:pPr>
            <a:r>
              <a:rPr lang="en-US" altLang="en-US" sz="2000" dirty="0"/>
              <a:t>Commercial property</a:t>
            </a:r>
          </a:p>
          <a:p>
            <a:pPr lvl="1">
              <a:lnSpc>
                <a:spcPct val="80000"/>
              </a:lnSpc>
            </a:pPr>
            <a:r>
              <a:rPr lang="en-US" altLang="en-US" sz="1800" dirty="0"/>
              <a:t>Used in taxpayers' business</a:t>
            </a:r>
          </a:p>
          <a:p>
            <a:pPr lvl="2">
              <a:lnSpc>
                <a:spcPct val="80000"/>
              </a:lnSpc>
            </a:pPr>
            <a:r>
              <a:rPr lang="en-US" altLang="en-US" sz="1600" dirty="0"/>
              <a:t>Motels, recreational parks, farms,</a:t>
            </a:r>
          </a:p>
          <a:p>
            <a:pPr lvl="2">
              <a:lnSpc>
                <a:spcPct val="80000"/>
              </a:lnSpc>
            </a:pPr>
            <a:r>
              <a:rPr lang="en-US" altLang="en-US" sz="1600" dirty="0"/>
              <a:t>office buildings, golf courses, </a:t>
            </a:r>
          </a:p>
          <a:p>
            <a:pPr lvl="2">
              <a:lnSpc>
                <a:spcPct val="80000"/>
              </a:lnSpc>
            </a:pPr>
            <a:r>
              <a:rPr lang="en-US" altLang="en-US" sz="1600" dirty="0"/>
              <a:t>mobile home parks, and more</a:t>
            </a:r>
          </a:p>
          <a:p>
            <a:pPr lvl="2">
              <a:lnSpc>
                <a:spcPct val="80000"/>
              </a:lnSpc>
            </a:pPr>
            <a:endParaRPr lang="en-US" altLang="en-US" sz="1600" dirty="0"/>
          </a:p>
          <a:p>
            <a:pPr>
              <a:lnSpc>
                <a:spcPct val="80000"/>
              </a:lnSpc>
            </a:pPr>
            <a:r>
              <a:rPr lang="en-US" altLang="en-US" sz="2000" b="1" dirty="0">
                <a:solidFill>
                  <a:schemeClr val="accent1">
                    <a:lumMod val="75000"/>
                  </a:schemeClr>
                </a:solidFill>
              </a:rPr>
              <a:t>Condominium</a:t>
            </a:r>
          </a:p>
          <a:p>
            <a:pPr>
              <a:lnSpc>
                <a:spcPct val="80000"/>
              </a:lnSpc>
            </a:pPr>
            <a:r>
              <a:rPr lang="en-US" altLang="en-US" sz="2000" dirty="0"/>
              <a:t>Farmland</a:t>
            </a:r>
          </a:p>
          <a:p>
            <a:pPr>
              <a:lnSpc>
                <a:spcPct val="80000"/>
              </a:lnSpc>
            </a:pPr>
            <a:r>
              <a:rPr lang="en-US" altLang="en-US" sz="2000" b="1" dirty="0">
                <a:solidFill>
                  <a:schemeClr val="accent1">
                    <a:lumMod val="75000"/>
                  </a:schemeClr>
                </a:solidFill>
              </a:rPr>
              <a:t>Investment real estate</a:t>
            </a:r>
          </a:p>
          <a:p>
            <a:pPr lvl="1">
              <a:lnSpc>
                <a:spcPct val="80000"/>
              </a:lnSpc>
            </a:pPr>
            <a:r>
              <a:rPr lang="en-US" altLang="en-US" sz="1800" dirty="0"/>
              <a:t>Apartments, office buildings</a:t>
            </a:r>
          </a:p>
          <a:p>
            <a:pPr>
              <a:lnSpc>
                <a:spcPct val="80000"/>
              </a:lnSpc>
            </a:pPr>
            <a:r>
              <a:rPr lang="en-US" altLang="en-US" sz="2000" dirty="0"/>
              <a:t>Raw land</a:t>
            </a:r>
          </a:p>
        </p:txBody>
      </p:sp>
      <p:pic>
        <p:nvPicPr>
          <p:cNvPr id="53252" name="Picture 7" descr="MPj03058990000[1]">
            <a:extLst>
              <a:ext uri="{FF2B5EF4-FFF2-40B4-BE49-F238E27FC236}">
                <a16:creationId xmlns:a16="http://schemas.microsoft.com/office/drawing/2014/main" id="{33766267-AD89-403F-8259-DBCA5F971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3675" y="4945062"/>
            <a:ext cx="26003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1">
            <a:extLst>
              <a:ext uri="{FF2B5EF4-FFF2-40B4-BE49-F238E27FC236}">
                <a16:creationId xmlns:a16="http://schemas.microsoft.com/office/drawing/2014/main" id="{DF6F841A-F213-4695-8CCB-E15F21DAA0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3674" y="1646237"/>
            <a:ext cx="2600326"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2">
            <a:extLst>
              <a:ext uri="{FF2B5EF4-FFF2-40B4-BE49-F238E27FC236}">
                <a16:creationId xmlns:a16="http://schemas.microsoft.com/office/drawing/2014/main" id="{B445F141-5F19-4FC9-8621-AAAB797A74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3674" y="3249612"/>
            <a:ext cx="2600326"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lum bright="70000" contrast="-70000"/>
            <a:extLst>
              <a:ext uri="{28A0092B-C50C-407E-A947-70E740481C1C}">
                <a14:useLocalDpi xmlns:a14="http://schemas.microsoft.com/office/drawing/2010/main"/>
              </a:ext>
            </a:extLst>
          </a:blip>
          <a:stretch>
            <a:fillRect/>
          </a:stretch>
        </p:blipFill>
        <p:spPr>
          <a:xfrm>
            <a:off x="984250" y="1502243"/>
            <a:ext cx="7226300" cy="4817533"/>
          </a:xfrm>
          <a:prstGeom prst="rect">
            <a:avLst/>
          </a:prstGeom>
          <a:effectLst>
            <a:softEdge rad="635000"/>
          </a:effectLst>
        </p:spPr>
      </p:pic>
      <p:sp>
        <p:nvSpPr>
          <p:cNvPr id="4" name="TextBox 3"/>
          <p:cNvSpPr txBox="1"/>
          <p:nvPr/>
        </p:nvSpPr>
        <p:spPr>
          <a:xfrm>
            <a:off x="1749814" y="1455634"/>
            <a:ext cx="5867400" cy="1679200"/>
          </a:xfrm>
          <a:prstGeom prst="rect">
            <a:avLst/>
          </a:prstGeom>
          <a:noFill/>
          <a:effectLst>
            <a:outerShdw blurRad="50800" dist="38100" dir="8100000" algn="tr" rotWithShape="0">
              <a:prstClr val="black">
                <a:alpha val="40000"/>
              </a:prstClr>
            </a:outerShdw>
          </a:effectLst>
        </p:spPr>
        <p:txBody>
          <a:bodyPr wrap="none" lIns="0" tIns="0" rIns="0" bIns="0" anchor="ctr"/>
          <a:lstStyle/>
          <a:p>
            <a:pPr marL="0" marR="0" lvl="0" indent="0" algn="ctr" defTabSz="914400" rtl="0" eaLnBrk="1" fontAlgn="auto" latinLnBrk="0" hangingPunct="1">
              <a:lnSpc>
                <a:spcPts val="52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333399"/>
                </a:solidFill>
                <a:effectLst/>
                <a:uLnTx/>
                <a:uFillTx/>
                <a:latin typeface="Arial" pitchFamily="34" charset="0"/>
                <a:ea typeface="+mn-ea"/>
                <a:cs typeface="Arial" pitchFamily="34" charset="0"/>
              </a:rPr>
              <a:t>Tax Smart Giving</a:t>
            </a:r>
          </a:p>
        </p:txBody>
      </p:sp>
      <p:sp>
        <p:nvSpPr>
          <p:cNvPr id="3" name="Rectangle 2">
            <a:extLst>
              <a:ext uri="{FF2B5EF4-FFF2-40B4-BE49-F238E27FC236}">
                <a16:creationId xmlns:a16="http://schemas.microsoft.com/office/drawing/2014/main" id="{DDA890C1-9FE7-4A8A-89E0-033C288A56DC}"/>
              </a:ext>
            </a:extLst>
          </p:cNvPr>
          <p:cNvSpPr/>
          <p:nvPr/>
        </p:nvSpPr>
        <p:spPr>
          <a:xfrm rot="20573750">
            <a:off x="409750" y="840062"/>
            <a:ext cx="386997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00E4A8"/>
                  </a:solidFill>
                  <a:prstDash val="solid"/>
                </a:ln>
                <a:solidFill>
                  <a:schemeClr val="accent1">
                    <a:lumMod val="75000"/>
                  </a:schemeClr>
                </a:solidFill>
                <a:effectLst>
                  <a:outerShdw dist="38100" dir="2640000" algn="bl" rotWithShape="0">
                    <a:srgbClr val="00E4A8"/>
                  </a:outerShdw>
                </a:effectLst>
                <a:uLnTx/>
                <a:uFillTx/>
                <a:latin typeface="Tahoma"/>
                <a:ea typeface="+mn-ea"/>
                <a:cs typeface="+mn-cs"/>
              </a:rPr>
              <a:t>Thank You</a:t>
            </a:r>
          </a:p>
        </p:txBody>
      </p:sp>
      <p:pic>
        <p:nvPicPr>
          <p:cNvPr id="7" name="Picture 6">
            <a:extLst>
              <a:ext uri="{FF2B5EF4-FFF2-40B4-BE49-F238E27FC236}">
                <a16:creationId xmlns:a16="http://schemas.microsoft.com/office/drawing/2014/main" id="{C7311593-79AF-EEE2-BD1D-816B59C49F9B}"/>
              </a:ext>
            </a:extLst>
          </p:cNvPr>
          <p:cNvPicPr>
            <a:picLocks noChangeAspect="1"/>
          </p:cNvPicPr>
          <p:nvPr/>
        </p:nvPicPr>
        <p:blipFill>
          <a:blip r:embed="rId4"/>
          <a:stretch>
            <a:fillRect/>
          </a:stretch>
        </p:blipFill>
        <p:spPr>
          <a:xfrm>
            <a:off x="2344737" y="2829206"/>
            <a:ext cx="4505325" cy="2257425"/>
          </a:xfrm>
          <a:prstGeom prst="rect">
            <a:avLst/>
          </a:prstGeom>
        </p:spPr>
      </p:pic>
      <p:pic>
        <p:nvPicPr>
          <p:cNvPr id="9" name="Picture 8">
            <a:extLst>
              <a:ext uri="{FF2B5EF4-FFF2-40B4-BE49-F238E27FC236}">
                <a16:creationId xmlns:a16="http://schemas.microsoft.com/office/drawing/2014/main" id="{B095B0A1-DCDD-3ABC-D5BC-BDABEBAC0878}"/>
              </a:ext>
            </a:extLst>
          </p:cNvPr>
          <p:cNvPicPr>
            <a:picLocks noChangeAspect="1"/>
          </p:cNvPicPr>
          <p:nvPr/>
        </p:nvPicPr>
        <p:blipFill>
          <a:blip r:embed="rId5"/>
          <a:stretch>
            <a:fillRect/>
          </a:stretch>
        </p:blipFill>
        <p:spPr>
          <a:xfrm>
            <a:off x="2045089" y="5275152"/>
            <a:ext cx="5276850" cy="6572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1266</TotalTime>
  <Words>3508</Words>
  <Application>Microsoft Office PowerPoint</Application>
  <PresentationFormat>On-screen Show (4:3)</PresentationFormat>
  <Paragraphs>382</Paragraphs>
  <Slides>35</Slides>
  <Notes>20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35</vt:i4>
      </vt:variant>
    </vt:vector>
  </HeadingPairs>
  <TitlesOfParts>
    <vt:vector size="47" baseType="lpstr">
      <vt:lpstr>Amasis MT Pro Black</vt:lpstr>
      <vt:lpstr>Aptos</vt:lpstr>
      <vt:lpstr>Arial</vt:lpstr>
      <vt:lpstr>Calibri</vt:lpstr>
      <vt:lpstr>Helvetica</vt:lpstr>
      <vt:lpstr>Monotype Sorts</vt:lpstr>
      <vt:lpstr>Tahoma</vt:lpstr>
      <vt:lpstr>Times New Roman</vt:lpstr>
      <vt:lpstr>Wingdings</vt:lpstr>
      <vt:lpstr>1_Blends</vt:lpstr>
      <vt:lpstr>2_Blends</vt:lpstr>
      <vt:lpstr>3_Blends</vt:lpstr>
      <vt:lpstr>   Tax Smart Gifting Strategies for 2025 </vt:lpstr>
      <vt:lpstr>Quotes for today</vt:lpstr>
      <vt:lpstr>Charitable gifting taxes – Question???? </vt:lpstr>
      <vt:lpstr>PowerPoint Presentation</vt:lpstr>
      <vt:lpstr>PowerPoint Presentation</vt:lpstr>
      <vt:lpstr>PowerPoint Presentation</vt:lpstr>
      <vt:lpstr>2025 Federal Income Tax Brackets and Rates Single &amp; Married Couples filing jointly</vt:lpstr>
      <vt:lpstr>2025 Standard Deduction</vt:lpstr>
      <vt:lpstr>65 and older additional standard deduction</vt:lpstr>
      <vt:lpstr>PowerPoint Presentation</vt:lpstr>
      <vt:lpstr>Standard deduction by filing status</vt:lpstr>
      <vt:lpstr>Big Gifts / Small Effort Tax Cuts and Jobs Act of 2017</vt:lpstr>
      <vt:lpstr>Big Gifts / Small Effort Tax Cuts and Jobs Act of 2017</vt:lpstr>
      <vt:lpstr>What gifts can do for you </vt:lpstr>
      <vt:lpstr>What gifts can do for you </vt:lpstr>
      <vt:lpstr>Effective giving strategies</vt:lpstr>
      <vt:lpstr>Effective giving #1 Bunching deductions</vt:lpstr>
      <vt:lpstr>Effective giving #2 Give appreciated assets</vt:lpstr>
      <vt:lpstr>Effective giving #3 Give appreciated assets Charitable swap strategy</vt:lpstr>
      <vt:lpstr>Effective giving #4 Qualified charitable distributions “QCD”</vt:lpstr>
      <vt:lpstr>Effective giving #4 Qualified charitable distributions “QCD”</vt:lpstr>
      <vt:lpstr>Effective giving #4 Qualified charitable distributions “QCD”</vt:lpstr>
      <vt:lpstr>Effective giving #5 First: How a Charitable Gift Annuity works</vt:lpstr>
      <vt:lpstr>Effective giving #5 QCD for life income</vt:lpstr>
      <vt:lpstr>Effective giving #5 QCD for life income</vt:lpstr>
      <vt:lpstr>Effective giving #6 Donor advised funds “DAF”</vt:lpstr>
      <vt:lpstr>Effective giving #6 Donor advised funds “DAF”</vt:lpstr>
      <vt:lpstr>Effective giving #7 Personal Endowment Funds</vt:lpstr>
      <vt:lpstr>Effective giving #7a Personal Endowment Funds</vt:lpstr>
      <vt:lpstr>Effective giving #8 Gift annuity to increase income &amp; decrease taxes</vt:lpstr>
      <vt:lpstr>Effective giving #8 Gift annuity to increase income &amp; decrease taxes, 2025 payment rates</vt:lpstr>
      <vt:lpstr>Effective giving #9 Donor purchased life insurance Increase value of ultimate gift</vt:lpstr>
      <vt:lpstr>Effective giving #9a Donor owned life insurance Increase value of ultimate gift</vt:lpstr>
      <vt:lpstr>Effective giving #10 Gifting real estate for life income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Connell</dc:creator>
  <cp:lastModifiedBy>James Connell</cp:lastModifiedBy>
  <cp:revision>1</cp:revision>
  <cp:lastPrinted>2025-01-08T22:59:15Z</cp:lastPrinted>
  <dcterms:created xsi:type="dcterms:W3CDTF">2025-01-04T13:06:19Z</dcterms:created>
  <dcterms:modified xsi:type="dcterms:W3CDTF">2025-01-26T15:18:35Z</dcterms:modified>
</cp:coreProperties>
</file>